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56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29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00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24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81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78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097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6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16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560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39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9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vane.ru/catalog/mopedy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vane.ru/catalog/kvadroczikly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vane.ru/catalog/skutery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vane.ru/catalog/pitbajk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45" y="0"/>
            <a:ext cx="12053454" cy="6633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Мототехника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всё более популярной среди подростков.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скутеры, мопеды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привлекают внимание детей и подростков благодаря своей динамичности, скорости и доступности. Для молодежи управление такой техникой — не только развлечение, но и способ активно проводить время на природе.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Однако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несмотря на привлекательность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вопросы её использования подростками остаются крайне актуальными. Родители, законодатели и представители мотоклубов поднимают важные темы: законность управления, возрастные ограничения, ответственность родителей и безопасность катания.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годы растет статистика несчастных случаев с участием несовершеннолетних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квадроциклах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скутерах. Причины зачастую связаны с отсутствием навыков безопасного вождения, неправильным выбором места катания и нарушением правил дорожного движения. Именно поэтому понимание законодательства и правил управления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подростками становится ключевым для предотвращения травм и юридических 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3549116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4697" y="52534"/>
            <a:ext cx="7584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идет 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подростках, соблюдение закона — только часть задачи. Не менее важна практическая безопасность и воспитание навыков правильного поведения на дороге и вне её. Родители могут значительно снизить риски и подготовить ребёнка к безопасному управлению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скутером или 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мопедом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безопасному вождению </a:t>
            </a:r>
            <a:r>
              <a:rPr lang="ru-RU" sz="2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endParaRPr lang="ru-RU" sz="2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и самый важный шаг — это обучение. Оно должно включать несколько аспектов: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подготовка: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подросток должен понимать правила дорожного движения, знаки и сигналы, особенности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её технические ограничения.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навыки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обучение на закрытых площадках, мототреках или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картодромах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отработать старт, торможение, повороты, преодоление препятствий и безопасное поведение в критических ситуациях.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защитного снаряжения: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ношение шлема, защитных очков, перчаток, наколенников и налокотников снижает риск серьезных травм при падениях.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обучение проходило под контролем опытного инструктора или взрослого с достаточным опытом. Самостоятельные попытки на дороге общего пользования недопустимы и опасны.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245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0426" y="52534"/>
            <a:ext cx="9827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соответствующих прав и документов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Законодательство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строго регламентирует, кто может управлять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Родители должны обеспечить, чтобы подросток имел: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Водительское удостоверение категории «М»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для мопедов и скутеров до 50 куб. см.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Категорию «А1»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для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более мощных скутеров 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Регистрацию техники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(если она подлежит регистрации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Даже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хорошо владеет техникой, отсутствие прав делает управление незаконным и чревато штрафами и изъятием транспортного средства.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604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4216" y="52534"/>
            <a:ext cx="7009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безопасных мест для катания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Родителям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заранее определить, где подросток сможет кататься безопасно: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 площадки и мототреки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лучший вариант для регулярного обучения и тренировки.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участки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поля или лесные дороги (при отсутствии запретов), где нет интенсивного автомобильного движения.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 дорог общего пользования, тротуаров, пешеходных зон и парков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вероятность аварий высока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Выбор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безопасного места снижает риск травм и позволяет подростку постепенно наращивать навыки управления техникой.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812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4216" y="52534"/>
            <a:ext cx="8998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соблюдением правил безопасности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</a:t>
            </a:r>
            <a:r>
              <a:rPr lang="ru-RU" sz="2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должны:</a:t>
            </a:r>
          </a:p>
          <a:p>
            <a:pPr lvl="0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-Проверять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защитного снаряжения перед каждой поездкой.</a:t>
            </a:r>
          </a:p>
          <a:p>
            <a:pPr lvl="0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-Убеждаться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техника исправна: тормоза, световые приборы, шины и двигатель находятся в рабочем состоянии.</a:t>
            </a:r>
          </a:p>
          <a:p>
            <a:pPr lvl="0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-Контролировать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и стиль вождения подростка, особенно в первые месяцы обучения.</a:t>
            </a:r>
          </a:p>
          <a:p>
            <a:pPr lvl="0"/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-Поддерживать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постоянную коммуникацию с ребенком, обсуждая его опыт и возможные ошибки.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-Родители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заранее подготовить подростка к безопасному вождению, приобретя подходящую технику и аксессуары.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Такой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позволяет родителям снизить риск аварий и формирует у подростка чувство ответственности за себя и окружающих.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56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54466" y="52534"/>
            <a:ext cx="8575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И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заключение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Подростки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сочетание свободы, интереса к скорости и ответственности. Законодательство России строго определяет: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 какого возраста может управлять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скутерами, мопедами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и документы необходимы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-Ответственность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за нарушения и ненадлежащее воспитание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-Соблюдение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правил, обучение безопасному вождению, правильный выбор места катания и контроль со стороны взрослых позволяют минимизировать риски, избежать штрафов и, главное, сохранить здоровье подростка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Родители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рассматривать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как способ развлечения, но и как инструмент развития навыков, ответственности и безопасности. Только комплексный подход — сочетание закона, обучения и контроля — делает катание безопасным и увлекательным.</a:t>
            </a:r>
          </a:p>
        </p:txBody>
      </p:sp>
    </p:spTree>
    <p:extLst>
      <p:ext uri="{BB962C8B-B14F-4D97-AF65-F5344CB8AC3E}">
        <p14:creationId xmlns:p14="http://schemas.microsoft.com/office/powerpoint/2010/main" val="1629229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4691" y="0"/>
            <a:ext cx="12067309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РОДИТЕЛЯМ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НЕДОПУЩЕНИИ УПРАВЛЕНИЯ ТРАНСПОРТНЫМИ СРЕДСТВАМИ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НЕСОВЕРШЕННОЛЕТНИМИ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Покупая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мопед,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скутер, мотоцикл и прочие средства передвижения, вы должны в первую очередь подумать о безопасности, здоровье, а возможно, и жизни своего ребёнка.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Любое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транспортное средство согласно законодательству является источником повышенной опасности. От мастерства, опыта и профессионализма водителя зависит не только его жизнь, но жизнь, безопасность и здоровье всех участников дорожного движения. Случаи, когда за рулём оказывается подросток без удостоверения водителя, должного опыта вождения и сноровки, уже не редкость.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Несовершеннолетний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управлять транспортным средством, не имея водительского удостоверения, будь то мопед, мотоцикл, автомобиль, либо скутер. Согласно ст. 12.7 ч. 1 КоАП РФ к лицу, управляющему транспортным средством и не имеющему при этом прав, будет применено административное взыскание в виде административного штрафа в размере от 5 до 15 тысяч рублей. Штраф за передачу управления транспортным средством лицу, заведомо не имеющему права управления транспортным средством или лишённому такого права, предусмотрен ч. 3 статьи 12.7 КоАП РФ, в этих случаях денежное взыскание составит 30 тысяч рублей.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Кроме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родители, допустившие управление транспортным средством ребенком, не имеющим водительского удостоверения, могут быть привлечены к административной ответственности по ст. 5.35 КоАП РФ за ненадлежащее выполнение родительских обязанностей.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Управлять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мопедом (права категории М) и мотоциклом  (права категории А1)  можно с 16 лет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что, приобретая транспортное средство, вы подвергаете своего ребёнка повышенной опасности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штраф за нарушение правил дорожного движения – это самое незначительное, что может произойти в этом случае.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Помните: жизнь и здоровье ваших детей бесценны. Берегите их и будьте ответственны!!!</a:t>
            </a:r>
          </a:p>
        </p:txBody>
      </p:sp>
    </p:spTree>
    <p:extLst>
      <p:ext uri="{BB962C8B-B14F-4D97-AF65-F5344CB8AC3E}">
        <p14:creationId xmlns:p14="http://schemas.microsoft.com/office/powerpoint/2010/main" val="168895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255" y="0"/>
            <a:ext cx="120257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Законность управления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подростками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законодательство четко регламентирует, кто и при каких условиях может управлять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Оно различает </a:t>
            </a:r>
            <a:r>
              <a:rPr lang="ru-RU" sz="24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квадроциклы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скутеры, мопеды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учитывая их мощность, тип двигателя и конструктивные особенности.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207888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10187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527" y="210186"/>
            <a:ext cx="11665527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ограничения.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действующему законодательству, подросток может управлять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16 лет при наличии соответствующего водительского удостоверения. До этого возраста управление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дорогах запрещено, даже если подросток обучался навыкам вождению.</a:t>
            </a:r>
          </a:p>
          <a:p>
            <a:pPr lvl="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правам.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управления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квадриком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требуется одна из следующих категорий: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«А1»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для ATV с объемом двигателя до 125 куб. см и мощностью до 11 кВт.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Удостоверение тракториста-машиниста категории «А1»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зарегистрирован как малый механизированный транспорт (что встречается реже, но юридически возможно).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за управление без прав.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управляет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соответствующего удостоверения, ответственность несут как сам подросток (если возраст позволяет), так и родители. Размер штрафа может достигать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5 000–30 000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некоторых случаях техника может быть изъята, а подростка и родителей вызывают в органы полиции для разъяснений.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69539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" y="168625"/>
            <a:ext cx="8899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Скутеры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мопеды и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782" y="730945"/>
            <a:ext cx="1131242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может управлять 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скутером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 мопедом с 16 лет при наличии прав категории «М» или «А1». Категория зависит от мощности двигателя техники: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Мопеды и скутеры до 50 куб. см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категория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Скутеры и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большей мощностью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категория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«А1»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подростков младше 16 лет управление скутером, мопедом или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дорогах общего пользования запрещено.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правам.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«М»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оформляется с 16 лет и позволяет управлять мопедами и скутерами с ограниченной мощностью двигателя.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«А1»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универсальная для легкой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малой мощности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за управление без прав.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едет без удостоверения, предусмотрены административные меры: штраф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5 000 до 15 000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подростка и возможная ответственность родителей, включая изъятие техники и привлечение к административной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4126424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4216" y="52534"/>
            <a:ext cx="69713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Когда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речь идёт о подростках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крайне важно понимать, что закон в первую очередь предъявляет требования к взрослым — родителям или законным представителям. Даже если подросток действует по собственной инициативе, ответственность за нарушения несут взрослые, поскольку именно они отвечают за безопасность ребёнка.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Штрафы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передачу управления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несовершеннолетнему без прав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скутера, </a:t>
            </a:r>
            <a:r>
              <a:rPr lang="ru-RU" sz="22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питбайка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подростку, который не имеет соответствующих прав, является административным нарушением. Размер штрафа в 2025 году в России составляет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5 000 до 30 000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зависимости от тяжести нарушения и мощности транспортного средства. Чем мощнее техника и чем ближе подросток к совершеннолетию, тем строже меры, так как риск несчастного случая возрастает.</a:t>
            </a:r>
          </a:p>
          <a:p>
            <a:pPr algn="ctr"/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изъятия транспортного средства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выявления нарушения полиция имеет право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изъять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временно разместить ее на штрафстоянке. Это касается не только подростков, но и взрослых, допустивших передачу управления. Изъятие техники — серьезная мера, направленная на предотвращение ДТП и обеспечение соблюдения правил дорожного движения.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453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2915" y="52534"/>
            <a:ext cx="80577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ненадлежащее воспитание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185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прямых штрафов за управление без прав, закон предусматривает меры за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ненадлежащее воспитание несовершеннолетнего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Если родители не обеспечили контроль за ребёнком, не обучили безопасному поведению и допустили рискованное использование техники, возможен штраф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100 до 500 рублей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Несмотря на кажущуюся незначительность суммы, практика показывает, что это предупреждение — лишь первый шаг: при повторных нарушениях могут наступать более серьёзные меры административного и даже гражданского характера.</a:t>
            </a:r>
          </a:p>
        </p:txBody>
      </p:sp>
    </p:spTree>
    <p:extLst>
      <p:ext uri="{BB962C8B-B14F-4D97-AF65-F5344CB8AC3E}">
        <p14:creationId xmlns:p14="http://schemas.microsoft.com/office/powerpoint/2010/main" val="1827857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586" y="52534"/>
            <a:ext cx="7451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Родителям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контролировать, чтобы подросток соблюдал законодательство, имел соответствующие права, использовал защитное снаряжение и катался в безопасных местах.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Нарушение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требований чревато не только административной ответственностью, но и риском для жизни и здоровья ребёнка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мальчик-школьник едет на мопеде по полю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216" y="2286000"/>
            <a:ext cx="7620000" cy="457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7444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7169" y="52534"/>
            <a:ext cx="8350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 для катания подростков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" y="637309"/>
            <a:ext cx="1194261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Даже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прав и соблюдении всех формальностей важно выбрать правильное место для катания. В России существует деление на территории, где использование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разрешено, и зоны, где это запрещено.</a:t>
            </a:r>
          </a:p>
          <a:p>
            <a:pPr algn="ctr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 территории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подростков оптимальным вариантом являются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специальные площадки и трассы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оборудованные для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Картодромы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мототреки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безопасные площадки с ограждениями, разметкой и мягкими барьерами. Подходят для обучения основам вождения и безопасного освоения техники.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Спец. трассы для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трассы различной сложности с подъемами, спусками и препятствиями, где подросток может отрабатывать навыки без риска для окружающих.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 таких площадок в том, что они законны, безопасны и часто сопровождаются инструкторами, которые помогают подросткам освоить технику и правила безопасного катания.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зоны</a:t>
            </a:r>
          </a:p>
          <a:p>
            <a:pPr algn="ctr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вариант —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катание на природе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с соблюдением правил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Леса, поля и дачные участки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подходят для безопасного отдыха, если нет запретов со стороны местных властей.</a:t>
            </a: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Важно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убедиться, что техника не повреждает экосистему и не создает угрозу для пешеходов и животных.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зоны дают подростку возможность развивать навыки управления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скутером в условиях, близких к реальным, но без опасности столкновения с автомобилями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6942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79186" y="52534"/>
            <a:ext cx="8023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Запрещенные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Существуют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зоны, где катание подростков категорически запрещено: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общего пользования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езда по ним без прав и регистрации транспорта строго запрещена.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Тротуары, пешеходные зоны, велодорожки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высокий риск травм пешеходов и административная ответственность.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Парки и скверы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зона повышенной опасности для других людей и возможного повреждения инфраструктуры.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Нарушение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запретов может привести к серьезным штрафам, изъятию техники и даже к уголовной ответственности в случае причинения вреда третьим лицам.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557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133</Words>
  <Application>Microsoft Office PowerPoint</Application>
  <PresentationFormat>Широкоэкранный</PresentationFormat>
  <Paragraphs>102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Вера</cp:lastModifiedBy>
  <cp:revision>13</cp:revision>
  <dcterms:created xsi:type="dcterms:W3CDTF">2026-01-16T14:23:21Z</dcterms:created>
  <dcterms:modified xsi:type="dcterms:W3CDTF">2026-04-24T13:44:56Z</dcterms:modified>
</cp:coreProperties>
</file>