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6BF8E-7E85-4CB9-9042-FFB8CEB542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DAAFA7-C17C-4535-9D5E-54D1E4F8DFFC}">
      <dgm:prSet phldrT="[Текст]" custT="1"/>
      <dgm:spPr/>
      <dgm:t>
        <a:bodyPr/>
        <a:lstStyle/>
        <a:p>
          <a:r>
            <a:rPr lang="ru-RU" sz="2800" dirty="0" smtClean="0"/>
            <a:t>Консультирование и просвещение по психолого-педагогическим проблемам</a:t>
          </a:r>
          <a:endParaRPr lang="ru-RU" sz="2800" dirty="0"/>
        </a:p>
      </dgm:t>
    </dgm:pt>
    <dgm:pt modelId="{9D76F29F-8AAB-49C1-9331-FBCD7433718E}" type="parTrans" cxnId="{5890C3F6-E544-4E16-9A6F-D28E08F96304}">
      <dgm:prSet/>
      <dgm:spPr/>
      <dgm:t>
        <a:bodyPr/>
        <a:lstStyle/>
        <a:p>
          <a:endParaRPr lang="ru-RU"/>
        </a:p>
      </dgm:t>
    </dgm:pt>
    <dgm:pt modelId="{84C0B680-F86F-41C4-988D-5280DA0E6ACA}" type="sibTrans" cxnId="{5890C3F6-E544-4E16-9A6F-D28E08F96304}">
      <dgm:prSet/>
      <dgm:spPr/>
      <dgm:t>
        <a:bodyPr/>
        <a:lstStyle/>
        <a:p>
          <a:endParaRPr lang="ru-RU"/>
        </a:p>
      </dgm:t>
    </dgm:pt>
    <dgm:pt modelId="{F306756C-E066-4D9B-9240-2CEF301113FA}">
      <dgm:prSet phldrT="[Текст]" custT="1"/>
      <dgm:spPr/>
      <dgm:t>
        <a:bodyPr/>
        <a:lstStyle/>
        <a:p>
          <a:r>
            <a:rPr lang="ru-RU" sz="2800" dirty="0" smtClean="0"/>
            <a:t>Участие родителей в учебно-воспитательном процессе (родительские собрания, совместные творческие дела)</a:t>
          </a:r>
          <a:endParaRPr lang="ru-RU" sz="2800" dirty="0"/>
        </a:p>
      </dgm:t>
    </dgm:pt>
    <dgm:pt modelId="{9F5EA1AE-AF13-453A-9771-46E29C813090}" type="parTrans" cxnId="{6732C76A-C09C-4864-8090-17C12FD0C0C4}">
      <dgm:prSet/>
      <dgm:spPr/>
      <dgm:t>
        <a:bodyPr/>
        <a:lstStyle/>
        <a:p>
          <a:endParaRPr lang="ru-RU"/>
        </a:p>
      </dgm:t>
    </dgm:pt>
    <dgm:pt modelId="{ED317492-9E46-49B4-99C8-AC51ADD29CB5}" type="sibTrans" cxnId="{6732C76A-C09C-4864-8090-17C12FD0C0C4}">
      <dgm:prSet/>
      <dgm:spPr/>
      <dgm:t>
        <a:bodyPr/>
        <a:lstStyle/>
        <a:p>
          <a:endParaRPr lang="ru-RU"/>
        </a:p>
      </dgm:t>
    </dgm:pt>
    <dgm:pt modelId="{AA375E73-14D2-4237-A49C-40481709A953}">
      <dgm:prSet phldrT="[Текст]" custT="1"/>
      <dgm:spPr/>
      <dgm:t>
        <a:bodyPr/>
        <a:lstStyle/>
        <a:p>
          <a:r>
            <a:rPr lang="ru-RU" sz="2800" dirty="0" smtClean="0"/>
            <a:t>Участие родителей в управлении школой (Совет школы, Родительский комитет, Совет Отцов)</a:t>
          </a:r>
          <a:endParaRPr lang="ru-RU" sz="2800" dirty="0"/>
        </a:p>
      </dgm:t>
    </dgm:pt>
    <dgm:pt modelId="{5874AE78-55AE-4E14-9A1F-64EE04C67A29}" type="parTrans" cxnId="{28252E27-DA45-4E95-BB7F-1576DB9EF7DB}">
      <dgm:prSet/>
      <dgm:spPr/>
      <dgm:t>
        <a:bodyPr/>
        <a:lstStyle/>
        <a:p>
          <a:endParaRPr lang="ru-RU"/>
        </a:p>
      </dgm:t>
    </dgm:pt>
    <dgm:pt modelId="{14C21E21-BBDB-4C57-925F-94769978EDF9}" type="sibTrans" cxnId="{28252E27-DA45-4E95-BB7F-1576DB9EF7DB}">
      <dgm:prSet/>
      <dgm:spPr/>
      <dgm:t>
        <a:bodyPr/>
        <a:lstStyle/>
        <a:p>
          <a:endParaRPr lang="ru-RU"/>
        </a:p>
      </dgm:t>
    </dgm:pt>
    <dgm:pt modelId="{5E0BD8FA-04C8-402B-90D0-B11C8A0E633F}" type="pres">
      <dgm:prSet presAssocID="{31A6BF8E-7E85-4CB9-9042-FFB8CEB542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E9A67-4A5C-4882-8E24-34287F203527}" type="pres">
      <dgm:prSet presAssocID="{10DAAFA7-C17C-4535-9D5E-54D1E4F8DFFC}" presName="parentLin" presStyleCnt="0"/>
      <dgm:spPr/>
    </dgm:pt>
    <dgm:pt modelId="{8A5F733C-8A92-47B5-A30F-4B21C32C0D96}" type="pres">
      <dgm:prSet presAssocID="{10DAAFA7-C17C-4535-9D5E-54D1E4F8DFF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33DB9B8-6CCE-4393-B6CD-6E7169EAE2FD}" type="pres">
      <dgm:prSet presAssocID="{10DAAFA7-C17C-4535-9D5E-54D1E4F8DFFC}" presName="parentText" presStyleLbl="node1" presStyleIdx="0" presStyleCnt="3" custScaleX="145625" custScaleY="315936" custLinFactNeighborX="-5367" custLinFactNeighborY="197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68D17-7EC6-4261-87F4-91EBDFA77480}" type="pres">
      <dgm:prSet presAssocID="{10DAAFA7-C17C-4535-9D5E-54D1E4F8DFFC}" presName="negativeSpace" presStyleCnt="0"/>
      <dgm:spPr/>
    </dgm:pt>
    <dgm:pt modelId="{BD79AB22-B684-4BB9-9361-BC20771D4AAD}" type="pres">
      <dgm:prSet presAssocID="{10DAAFA7-C17C-4535-9D5E-54D1E4F8DFFC}" presName="childText" presStyleLbl="conFgAcc1" presStyleIdx="0" presStyleCnt="3">
        <dgm:presLayoutVars>
          <dgm:bulletEnabled val="1"/>
        </dgm:presLayoutVars>
      </dgm:prSet>
      <dgm:spPr/>
    </dgm:pt>
    <dgm:pt modelId="{81F08599-D606-42BB-883D-550EF568E638}" type="pres">
      <dgm:prSet presAssocID="{84C0B680-F86F-41C4-988D-5280DA0E6ACA}" presName="spaceBetweenRectangles" presStyleCnt="0"/>
      <dgm:spPr/>
    </dgm:pt>
    <dgm:pt modelId="{98B59E06-5596-4190-AD43-44863431E9EB}" type="pres">
      <dgm:prSet presAssocID="{F306756C-E066-4D9B-9240-2CEF301113FA}" presName="parentLin" presStyleCnt="0"/>
      <dgm:spPr/>
    </dgm:pt>
    <dgm:pt modelId="{893651D4-C44C-4D22-8DF6-CBE35A3E1D6C}" type="pres">
      <dgm:prSet presAssocID="{F306756C-E066-4D9B-9240-2CEF301113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B9C5CA0-DB99-4616-97C1-63B2BB0D1458}" type="pres">
      <dgm:prSet presAssocID="{F306756C-E066-4D9B-9240-2CEF301113FA}" presName="parentText" presStyleLbl="node1" presStyleIdx="1" presStyleCnt="3" custScaleX="142349" custScaleY="312430" custLinFactNeighborX="-9899" custLinFactNeighborY="24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9B922-39B7-4966-B117-19B4E03CD474}" type="pres">
      <dgm:prSet presAssocID="{F306756C-E066-4D9B-9240-2CEF301113FA}" presName="negativeSpace" presStyleCnt="0"/>
      <dgm:spPr/>
    </dgm:pt>
    <dgm:pt modelId="{4E095F77-4CA8-4CFD-B3C4-D0720C00E340}" type="pres">
      <dgm:prSet presAssocID="{F306756C-E066-4D9B-9240-2CEF301113FA}" presName="childText" presStyleLbl="conFgAcc1" presStyleIdx="1" presStyleCnt="3">
        <dgm:presLayoutVars>
          <dgm:bulletEnabled val="1"/>
        </dgm:presLayoutVars>
      </dgm:prSet>
      <dgm:spPr/>
    </dgm:pt>
    <dgm:pt modelId="{58790F5F-32CC-4015-B88F-0B7A33203295}" type="pres">
      <dgm:prSet presAssocID="{ED317492-9E46-49B4-99C8-AC51ADD29CB5}" presName="spaceBetweenRectangles" presStyleCnt="0"/>
      <dgm:spPr/>
    </dgm:pt>
    <dgm:pt modelId="{FF5FA88D-606D-4325-B77F-573114B93990}" type="pres">
      <dgm:prSet presAssocID="{AA375E73-14D2-4237-A49C-40481709A953}" presName="parentLin" presStyleCnt="0"/>
      <dgm:spPr/>
    </dgm:pt>
    <dgm:pt modelId="{9FA3A0B6-9394-4E5C-BBB1-556B13884C5B}" type="pres">
      <dgm:prSet presAssocID="{AA375E73-14D2-4237-A49C-40481709A9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660F43C-6FFA-4CDE-B8F0-3D1F65C0BCA8}" type="pres">
      <dgm:prSet presAssocID="{AA375E73-14D2-4237-A49C-40481709A953}" presName="parentText" presStyleLbl="node1" presStyleIdx="2" presStyleCnt="3" custScaleX="141673" custScaleY="302815" custLinFactNeighborX="7512" custLinFactNeighborY="14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AF87-651C-4A86-92C3-A4E99918B97A}" type="pres">
      <dgm:prSet presAssocID="{AA375E73-14D2-4237-A49C-40481709A953}" presName="negativeSpace" presStyleCnt="0"/>
      <dgm:spPr/>
    </dgm:pt>
    <dgm:pt modelId="{AE1372A9-DB1D-42A3-A9F2-88012F88AA51}" type="pres">
      <dgm:prSet presAssocID="{AA375E73-14D2-4237-A49C-40481709A9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90BBB36-7A81-46EE-844C-B49494DE6E0D}" type="presOf" srcId="{10DAAFA7-C17C-4535-9D5E-54D1E4F8DFFC}" destId="{8A5F733C-8A92-47B5-A30F-4B21C32C0D96}" srcOrd="0" destOrd="0" presId="urn:microsoft.com/office/officeart/2005/8/layout/list1"/>
    <dgm:cxn modelId="{F58863C9-3844-4F8C-9B70-1F299F9E65B5}" type="presOf" srcId="{F306756C-E066-4D9B-9240-2CEF301113FA}" destId="{893651D4-C44C-4D22-8DF6-CBE35A3E1D6C}" srcOrd="0" destOrd="0" presId="urn:microsoft.com/office/officeart/2005/8/layout/list1"/>
    <dgm:cxn modelId="{42E18BDD-2606-429F-A591-840BB2E31CD7}" type="presOf" srcId="{AA375E73-14D2-4237-A49C-40481709A953}" destId="{4660F43C-6FFA-4CDE-B8F0-3D1F65C0BCA8}" srcOrd="1" destOrd="0" presId="urn:microsoft.com/office/officeart/2005/8/layout/list1"/>
    <dgm:cxn modelId="{14D51AF6-9AE8-4702-9EBC-A44BCA240316}" type="presOf" srcId="{31A6BF8E-7E85-4CB9-9042-FFB8CEB5427D}" destId="{5E0BD8FA-04C8-402B-90D0-B11C8A0E633F}" srcOrd="0" destOrd="0" presId="urn:microsoft.com/office/officeart/2005/8/layout/list1"/>
    <dgm:cxn modelId="{5890C3F6-E544-4E16-9A6F-D28E08F96304}" srcId="{31A6BF8E-7E85-4CB9-9042-FFB8CEB5427D}" destId="{10DAAFA7-C17C-4535-9D5E-54D1E4F8DFFC}" srcOrd="0" destOrd="0" parTransId="{9D76F29F-8AAB-49C1-9331-FBCD7433718E}" sibTransId="{84C0B680-F86F-41C4-988D-5280DA0E6ACA}"/>
    <dgm:cxn modelId="{3D6D6C7D-4437-4EED-8C5A-71430AAB2A3C}" type="presOf" srcId="{F306756C-E066-4D9B-9240-2CEF301113FA}" destId="{BB9C5CA0-DB99-4616-97C1-63B2BB0D1458}" srcOrd="1" destOrd="0" presId="urn:microsoft.com/office/officeart/2005/8/layout/list1"/>
    <dgm:cxn modelId="{6732C76A-C09C-4864-8090-17C12FD0C0C4}" srcId="{31A6BF8E-7E85-4CB9-9042-FFB8CEB5427D}" destId="{F306756C-E066-4D9B-9240-2CEF301113FA}" srcOrd="1" destOrd="0" parTransId="{9F5EA1AE-AF13-453A-9771-46E29C813090}" sibTransId="{ED317492-9E46-49B4-99C8-AC51ADD29CB5}"/>
    <dgm:cxn modelId="{0DDD55EF-31AF-4B3B-81FD-ED743324137C}" type="presOf" srcId="{AA375E73-14D2-4237-A49C-40481709A953}" destId="{9FA3A0B6-9394-4E5C-BBB1-556B13884C5B}" srcOrd="0" destOrd="0" presId="urn:microsoft.com/office/officeart/2005/8/layout/list1"/>
    <dgm:cxn modelId="{28252E27-DA45-4E95-BB7F-1576DB9EF7DB}" srcId="{31A6BF8E-7E85-4CB9-9042-FFB8CEB5427D}" destId="{AA375E73-14D2-4237-A49C-40481709A953}" srcOrd="2" destOrd="0" parTransId="{5874AE78-55AE-4E14-9A1F-64EE04C67A29}" sibTransId="{14C21E21-BBDB-4C57-925F-94769978EDF9}"/>
    <dgm:cxn modelId="{AE0CE1C2-A08F-44E2-88D0-CB896F58344B}" type="presOf" srcId="{10DAAFA7-C17C-4535-9D5E-54D1E4F8DFFC}" destId="{533DB9B8-6CCE-4393-B6CD-6E7169EAE2FD}" srcOrd="1" destOrd="0" presId="urn:microsoft.com/office/officeart/2005/8/layout/list1"/>
    <dgm:cxn modelId="{6E4AEC4E-106A-410A-9E8B-06808CCD1876}" type="presParOf" srcId="{5E0BD8FA-04C8-402B-90D0-B11C8A0E633F}" destId="{2B2E9A67-4A5C-4882-8E24-34287F203527}" srcOrd="0" destOrd="0" presId="urn:microsoft.com/office/officeart/2005/8/layout/list1"/>
    <dgm:cxn modelId="{8D0D0ACC-0A86-4D75-A1CD-BC608B0B830B}" type="presParOf" srcId="{2B2E9A67-4A5C-4882-8E24-34287F203527}" destId="{8A5F733C-8A92-47B5-A30F-4B21C32C0D96}" srcOrd="0" destOrd="0" presId="urn:microsoft.com/office/officeart/2005/8/layout/list1"/>
    <dgm:cxn modelId="{8098F4A4-8215-4BAB-A5CD-AAE67368875B}" type="presParOf" srcId="{2B2E9A67-4A5C-4882-8E24-34287F203527}" destId="{533DB9B8-6CCE-4393-B6CD-6E7169EAE2FD}" srcOrd="1" destOrd="0" presId="urn:microsoft.com/office/officeart/2005/8/layout/list1"/>
    <dgm:cxn modelId="{262F320B-C1DE-49A8-953B-10BA2EAAB698}" type="presParOf" srcId="{5E0BD8FA-04C8-402B-90D0-B11C8A0E633F}" destId="{FDD68D17-7EC6-4261-87F4-91EBDFA77480}" srcOrd="1" destOrd="0" presId="urn:microsoft.com/office/officeart/2005/8/layout/list1"/>
    <dgm:cxn modelId="{10AC3F34-91C1-49F4-B5B3-7486BA03F9A5}" type="presParOf" srcId="{5E0BD8FA-04C8-402B-90D0-B11C8A0E633F}" destId="{BD79AB22-B684-4BB9-9361-BC20771D4AAD}" srcOrd="2" destOrd="0" presId="urn:microsoft.com/office/officeart/2005/8/layout/list1"/>
    <dgm:cxn modelId="{A80074AA-278F-4705-867A-73740C73CE74}" type="presParOf" srcId="{5E0BD8FA-04C8-402B-90D0-B11C8A0E633F}" destId="{81F08599-D606-42BB-883D-550EF568E638}" srcOrd="3" destOrd="0" presId="urn:microsoft.com/office/officeart/2005/8/layout/list1"/>
    <dgm:cxn modelId="{4C12F101-880F-48A9-9BE4-EAF19F2FFC9E}" type="presParOf" srcId="{5E0BD8FA-04C8-402B-90D0-B11C8A0E633F}" destId="{98B59E06-5596-4190-AD43-44863431E9EB}" srcOrd="4" destOrd="0" presId="urn:microsoft.com/office/officeart/2005/8/layout/list1"/>
    <dgm:cxn modelId="{7764717B-E995-48A3-96EF-A8EB6C6060B9}" type="presParOf" srcId="{98B59E06-5596-4190-AD43-44863431E9EB}" destId="{893651D4-C44C-4D22-8DF6-CBE35A3E1D6C}" srcOrd="0" destOrd="0" presId="urn:microsoft.com/office/officeart/2005/8/layout/list1"/>
    <dgm:cxn modelId="{D9253BA1-7A8A-41D0-B6DC-092BD9D08AC8}" type="presParOf" srcId="{98B59E06-5596-4190-AD43-44863431E9EB}" destId="{BB9C5CA0-DB99-4616-97C1-63B2BB0D1458}" srcOrd="1" destOrd="0" presId="urn:microsoft.com/office/officeart/2005/8/layout/list1"/>
    <dgm:cxn modelId="{FF88AEC4-2212-4111-BC15-C08E23D40C45}" type="presParOf" srcId="{5E0BD8FA-04C8-402B-90D0-B11C8A0E633F}" destId="{DAF9B922-39B7-4966-B117-19B4E03CD474}" srcOrd="5" destOrd="0" presId="urn:microsoft.com/office/officeart/2005/8/layout/list1"/>
    <dgm:cxn modelId="{805B88CF-FC49-441D-94AF-C1398AAA1864}" type="presParOf" srcId="{5E0BD8FA-04C8-402B-90D0-B11C8A0E633F}" destId="{4E095F77-4CA8-4CFD-B3C4-D0720C00E340}" srcOrd="6" destOrd="0" presId="urn:microsoft.com/office/officeart/2005/8/layout/list1"/>
    <dgm:cxn modelId="{B84CF692-8089-48C2-B80B-ED634E7AF4E1}" type="presParOf" srcId="{5E0BD8FA-04C8-402B-90D0-B11C8A0E633F}" destId="{58790F5F-32CC-4015-B88F-0B7A33203295}" srcOrd="7" destOrd="0" presId="urn:microsoft.com/office/officeart/2005/8/layout/list1"/>
    <dgm:cxn modelId="{0A3369AE-4CCF-4109-8A3C-52925898BE58}" type="presParOf" srcId="{5E0BD8FA-04C8-402B-90D0-B11C8A0E633F}" destId="{FF5FA88D-606D-4325-B77F-573114B93990}" srcOrd="8" destOrd="0" presId="urn:microsoft.com/office/officeart/2005/8/layout/list1"/>
    <dgm:cxn modelId="{12AE31CF-7932-4BE2-BBEA-A61AF80EC6E8}" type="presParOf" srcId="{FF5FA88D-606D-4325-B77F-573114B93990}" destId="{9FA3A0B6-9394-4E5C-BBB1-556B13884C5B}" srcOrd="0" destOrd="0" presId="urn:microsoft.com/office/officeart/2005/8/layout/list1"/>
    <dgm:cxn modelId="{3267A8EB-A67C-44CF-8995-13A0895862CC}" type="presParOf" srcId="{FF5FA88D-606D-4325-B77F-573114B93990}" destId="{4660F43C-6FFA-4CDE-B8F0-3D1F65C0BCA8}" srcOrd="1" destOrd="0" presId="urn:microsoft.com/office/officeart/2005/8/layout/list1"/>
    <dgm:cxn modelId="{D235945D-9085-4405-919C-AC384B62B138}" type="presParOf" srcId="{5E0BD8FA-04C8-402B-90D0-B11C8A0E633F}" destId="{001BAF87-651C-4A86-92C3-A4E99918B97A}" srcOrd="9" destOrd="0" presId="urn:microsoft.com/office/officeart/2005/8/layout/list1"/>
    <dgm:cxn modelId="{EE7EA9AF-DA24-428C-B45B-9A2974E43793}" type="presParOf" srcId="{5E0BD8FA-04C8-402B-90D0-B11C8A0E633F}" destId="{AE1372A9-DB1D-42A3-A9F2-88012F88AA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B058BB-59F8-4A50-8F4A-90EADAC404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91E73-C6A4-43CB-B364-20CC06414E73}">
      <dgm:prSet phldrT="[Текст]" phldr="1"/>
      <dgm:spPr/>
      <dgm:t>
        <a:bodyPr/>
        <a:lstStyle/>
        <a:p>
          <a:endParaRPr lang="ru-RU" dirty="0"/>
        </a:p>
      </dgm:t>
    </dgm:pt>
    <dgm:pt modelId="{84F4570D-4A84-4456-BC0D-2B09B9B3F8D7}" type="parTrans" cxnId="{BE11F7B2-F8F1-4CAD-B54C-ECDA957D7376}">
      <dgm:prSet/>
      <dgm:spPr/>
      <dgm:t>
        <a:bodyPr/>
        <a:lstStyle/>
        <a:p>
          <a:endParaRPr lang="ru-RU"/>
        </a:p>
      </dgm:t>
    </dgm:pt>
    <dgm:pt modelId="{2B977410-D619-4779-82D8-BDD47EFFBA92}" type="sibTrans" cxnId="{BE11F7B2-F8F1-4CAD-B54C-ECDA957D7376}">
      <dgm:prSet/>
      <dgm:spPr/>
      <dgm:t>
        <a:bodyPr/>
        <a:lstStyle/>
        <a:p>
          <a:endParaRPr lang="ru-RU"/>
        </a:p>
      </dgm:t>
    </dgm:pt>
    <dgm:pt modelId="{92FBE52B-7951-45C9-A808-CAEBE7FCF2B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Изучение родительского мнения, потребностей, запросов в отношении качества образовательных услуг, воспитательного взаимодействия</a:t>
          </a:r>
          <a:endParaRPr lang="ru-RU" sz="2400" b="1" dirty="0">
            <a:solidFill>
              <a:schemeClr val="tx2"/>
            </a:solidFill>
          </a:endParaRPr>
        </a:p>
      </dgm:t>
    </dgm:pt>
    <dgm:pt modelId="{1187222C-3B99-4303-9A75-689F4A341AAA}" type="parTrans" cxnId="{66CE5FA4-B064-476F-A25A-8F395BB0FDEB}">
      <dgm:prSet/>
      <dgm:spPr/>
      <dgm:t>
        <a:bodyPr/>
        <a:lstStyle/>
        <a:p>
          <a:endParaRPr lang="ru-RU"/>
        </a:p>
      </dgm:t>
    </dgm:pt>
    <dgm:pt modelId="{CD642E6B-EF79-4FD7-A216-A211F0426F49}" type="sibTrans" cxnId="{66CE5FA4-B064-476F-A25A-8F395BB0FDEB}">
      <dgm:prSet/>
      <dgm:spPr/>
      <dgm:t>
        <a:bodyPr/>
        <a:lstStyle/>
        <a:p>
          <a:endParaRPr lang="ru-RU"/>
        </a:p>
      </dgm:t>
    </dgm:pt>
    <dgm:pt modelId="{1A72DAF8-DB48-48D8-B2AD-E71B281C2D56}">
      <dgm:prSet phldrT="[Текст]" phldr="1"/>
      <dgm:spPr/>
      <dgm:t>
        <a:bodyPr/>
        <a:lstStyle/>
        <a:p>
          <a:endParaRPr lang="ru-RU"/>
        </a:p>
      </dgm:t>
    </dgm:pt>
    <dgm:pt modelId="{C9F300DB-983E-432D-8B13-5F84C546876F}" type="parTrans" cxnId="{57461034-EB07-4223-877E-8BAE603221AC}">
      <dgm:prSet/>
      <dgm:spPr/>
      <dgm:t>
        <a:bodyPr/>
        <a:lstStyle/>
        <a:p>
          <a:endParaRPr lang="ru-RU"/>
        </a:p>
      </dgm:t>
    </dgm:pt>
    <dgm:pt modelId="{08B9C380-1CBF-45F9-ACE2-B7E5FB5B6DC0}" type="sibTrans" cxnId="{57461034-EB07-4223-877E-8BAE603221AC}">
      <dgm:prSet/>
      <dgm:spPr/>
      <dgm:t>
        <a:bodyPr/>
        <a:lstStyle/>
        <a:p>
          <a:endParaRPr lang="ru-RU"/>
        </a:p>
      </dgm:t>
    </dgm:pt>
    <dgm:pt modelId="{09D30E7F-8230-4AD0-AF8E-86B6226F14A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Психолого-педагогическое просвещение родителей (законных представителей)</a:t>
          </a:r>
          <a:endParaRPr lang="ru-RU" sz="2400" b="1" dirty="0">
            <a:solidFill>
              <a:schemeClr val="tx2"/>
            </a:solidFill>
          </a:endParaRPr>
        </a:p>
      </dgm:t>
    </dgm:pt>
    <dgm:pt modelId="{F62EE3DB-A6A3-4796-8165-444FEB626A34}" type="parTrans" cxnId="{7E0325E9-879C-44C1-85E1-CA7D3E5ADCDA}">
      <dgm:prSet/>
      <dgm:spPr/>
      <dgm:t>
        <a:bodyPr/>
        <a:lstStyle/>
        <a:p>
          <a:endParaRPr lang="ru-RU"/>
        </a:p>
      </dgm:t>
    </dgm:pt>
    <dgm:pt modelId="{311465A6-DE3F-4003-A855-E08A1082E9AA}" type="sibTrans" cxnId="{7E0325E9-879C-44C1-85E1-CA7D3E5ADCDA}">
      <dgm:prSet/>
      <dgm:spPr/>
      <dgm:t>
        <a:bodyPr/>
        <a:lstStyle/>
        <a:p>
          <a:endParaRPr lang="ru-RU"/>
        </a:p>
      </dgm:t>
    </dgm:pt>
    <dgm:pt modelId="{A9827F77-A24C-46DA-9FFF-4A689B8E2891}">
      <dgm:prSet phldrT="[Текст]" phldr="1"/>
      <dgm:spPr/>
      <dgm:t>
        <a:bodyPr/>
        <a:lstStyle/>
        <a:p>
          <a:endParaRPr lang="ru-RU"/>
        </a:p>
      </dgm:t>
    </dgm:pt>
    <dgm:pt modelId="{A3B4A00B-26A1-434D-8369-82EDDA07D1FE}" type="parTrans" cxnId="{38DAFCA6-2A4C-46D1-A3D2-1000A49F41A3}">
      <dgm:prSet/>
      <dgm:spPr/>
      <dgm:t>
        <a:bodyPr/>
        <a:lstStyle/>
        <a:p>
          <a:endParaRPr lang="ru-RU"/>
        </a:p>
      </dgm:t>
    </dgm:pt>
    <dgm:pt modelId="{19F766B4-B3AA-463F-B759-5F890E895D44}" type="sibTrans" cxnId="{38DAFCA6-2A4C-46D1-A3D2-1000A49F41A3}">
      <dgm:prSet/>
      <dgm:spPr/>
      <dgm:t>
        <a:bodyPr/>
        <a:lstStyle/>
        <a:p>
          <a:endParaRPr lang="ru-RU"/>
        </a:p>
      </dgm:t>
    </dgm:pt>
    <dgm:pt modelId="{FBEC5403-8AA8-4B02-BA0B-2C15ABDFED6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Повышение правовой культуры родителей (законных представителей)</a:t>
          </a:r>
          <a:endParaRPr lang="ru-RU" sz="2400" b="1" dirty="0">
            <a:solidFill>
              <a:schemeClr val="tx2"/>
            </a:solidFill>
          </a:endParaRPr>
        </a:p>
      </dgm:t>
    </dgm:pt>
    <dgm:pt modelId="{311AA5E9-E065-4218-9EBD-306E8A393331}" type="parTrans" cxnId="{62AD8E52-D562-476C-94DB-BE48519BEB57}">
      <dgm:prSet/>
      <dgm:spPr/>
      <dgm:t>
        <a:bodyPr/>
        <a:lstStyle/>
        <a:p>
          <a:endParaRPr lang="ru-RU"/>
        </a:p>
      </dgm:t>
    </dgm:pt>
    <dgm:pt modelId="{E7C207C0-0BB6-4199-B1CA-E92F778D5F2A}" type="sibTrans" cxnId="{62AD8E52-D562-476C-94DB-BE48519BEB57}">
      <dgm:prSet/>
      <dgm:spPr/>
      <dgm:t>
        <a:bodyPr/>
        <a:lstStyle/>
        <a:p>
          <a:endParaRPr lang="ru-RU"/>
        </a:p>
      </dgm:t>
    </dgm:pt>
    <dgm:pt modelId="{10718098-97C2-46FD-829F-5CA8B01A8CDB}">
      <dgm:prSet/>
      <dgm:spPr/>
      <dgm:t>
        <a:bodyPr/>
        <a:lstStyle/>
        <a:p>
          <a:endParaRPr lang="ru-RU"/>
        </a:p>
      </dgm:t>
    </dgm:pt>
    <dgm:pt modelId="{31C5FED4-70A5-4533-9871-EDFEF853FE46}" type="parTrans" cxnId="{6F0196B4-EEEA-4571-A373-0B08657912C1}">
      <dgm:prSet/>
      <dgm:spPr/>
      <dgm:t>
        <a:bodyPr/>
        <a:lstStyle/>
        <a:p>
          <a:endParaRPr lang="ru-RU"/>
        </a:p>
      </dgm:t>
    </dgm:pt>
    <dgm:pt modelId="{426D41B2-16CA-4252-96F3-49D2A3AE898A}" type="sibTrans" cxnId="{6F0196B4-EEEA-4571-A373-0B08657912C1}">
      <dgm:prSet/>
      <dgm:spPr/>
      <dgm:t>
        <a:bodyPr/>
        <a:lstStyle/>
        <a:p>
          <a:endParaRPr lang="ru-RU"/>
        </a:p>
      </dgm:t>
    </dgm:pt>
    <dgm:pt modelId="{348B1128-410C-4A8C-8A82-6881A08B77C3}">
      <dgm:prSet custT="1"/>
      <dgm:spPr/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Организация культурно-досуговой,  спортивно-оздоровительной, учебно-исследовательской, проектной деятельности обучающихся</a:t>
          </a:r>
          <a:endParaRPr lang="ru-RU" sz="2400" b="1" dirty="0">
            <a:solidFill>
              <a:schemeClr val="tx2"/>
            </a:solidFill>
          </a:endParaRPr>
        </a:p>
      </dgm:t>
    </dgm:pt>
    <dgm:pt modelId="{0B488747-E612-4D47-B58B-5AD8AA440E1D}" type="parTrans" cxnId="{E55AA756-1A35-44A3-802A-139E6AC5B0C8}">
      <dgm:prSet/>
      <dgm:spPr/>
      <dgm:t>
        <a:bodyPr/>
        <a:lstStyle/>
        <a:p>
          <a:endParaRPr lang="ru-RU"/>
        </a:p>
      </dgm:t>
    </dgm:pt>
    <dgm:pt modelId="{DF06B859-309D-41E1-BCE4-7BEAA105EFC4}" type="sibTrans" cxnId="{E55AA756-1A35-44A3-802A-139E6AC5B0C8}">
      <dgm:prSet/>
      <dgm:spPr/>
      <dgm:t>
        <a:bodyPr/>
        <a:lstStyle/>
        <a:p>
          <a:endParaRPr lang="ru-RU"/>
        </a:p>
      </dgm:t>
    </dgm:pt>
    <dgm:pt modelId="{737FABF5-5206-48ED-9333-B5275758D51D}">
      <dgm:prSet/>
      <dgm:spPr/>
      <dgm:t>
        <a:bodyPr/>
        <a:lstStyle/>
        <a:p>
          <a:endParaRPr lang="ru-RU" sz="1500" dirty="0"/>
        </a:p>
      </dgm:t>
    </dgm:pt>
    <dgm:pt modelId="{6407322C-66C2-402F-9B62-A6C7F3B468AB}" type="parTrans" cxnId="{35A5B165-56B7-48F7-8DAC-4A2E39530421}">
      <dgm:prSet/>
      <dgm:spPr/>
      <dgm:t>
        <a:bodyPr/>
        <a:lstStyle/>
        <a:p>
          <a:endParaRPr lang="ru-RU"/>
        </a:p>
      </dgm:t>
    </dgm:pt>
    <dgm:pt modelId="{E561573B-52D4-47A1-A91B-880C82BFE6A1}" type="sibTrans" cxnId="{35A5B165-56B7-48F7-8DAC-4A2E39530421}">
      <dgm:prSet/>
      <dgm:spPr/>
      <dgm:t>
        <a:bodyPr/>
        <a:lstStyle/>
        <a:p>
          <a:endParaRPr lang="ru-RU"/>
        </a:p>
      </dgm:t>
    </dgm:pt>
    <dgm:pt modelId="{CFD62DE0-86A4-421F-AE92-7B04BB5D077C}" type="pres">
      <dgm:prSet presAssocID="{37B058BB-59F8-4A50-8F4A-90EADAC404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0B12A7-BF78-4585-B0C8-9FEF33311200}" type="pres">
      <dgm:prSet presAssocID="{08091E73-C6A4-43CB-B364-20CC06414E73}" presName="composite" presStyleCnt="0"/>
      <dgm:spPr/>
    </dgm:pt>
    <dgm:pt modelId="{DF4337F6-E2DF-47D1-AAE2-F3EACE56A163}" type="pres">
      <dgm:prSet presAssocID="{08091E73-C6A4-43CB-B364-20CC06414E73}" presName="parentText" presStyleLbl="alignNode1" presStyleIdx="0" presStyleCnt="4" custScaleY="1219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E7481-672A-4E87-9188-6B14CEE1D759}" type="pres">
      <dgm:prSet presAssocID="{08091E73-C6A4-43CB-B364-20CC06414E73}" presName="descendantText" presStyleLbl="alignAcc1" presStyleIdx="0" presStyleCnt="4" custScaleX="99821" custScaleY="13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5627D-F3D0-43BD-89A9-1D73B9D62B9A}" type="pres">
      <dgm:prSet presAssocID="{2B977410-D619-4779-82D8-BDD47EFFBA92}" presName="sp" presStyleCnt="0"/>
      <dgm:spPr/>
    </dgm:pt>
    <dgm:pt modelId="{649BC2A6-D508-4213-9A1B-9874F958F7A2}" type="pres">
      <dgm:prSet presAssocID="{1A72DAF8-DB48-48D8-B2AD-E71B281C2D56}" presName="composite" presStyleCnt="0"/>
      <dgm:spPr/>
    </dgm:pt>
    <dgm:pt modelId="{902B3E3E-710E-49A2-97C3-5F09AB52FB45}" type="pres">
      <dgm:prSet presAssocID="{1A72DAF8-DB48-48D8-B2AD-E71B281C2D5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98F57-4610-41DA-A063-0FF0905B39A9}" type="pres">
      <dgm:prSet presAssocID="{1A72DAF8-DB48-48D8-B2AD-E71B281C2D56}" presName="descendantText" presStyleLbl="alignAcc1" presStyleIdx="1" presStyleCnt="4" custScaleX="98838" custLinFactNeighborX="-457" custLinFactNeighborY="-3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9C008-2CD8-4869-8580-DC6129288A28}" type="pres">
      <dgm:prSet presAssocID="{08B9C380-1CBF-45F9-ACE2-B7E5FB5B6DC0}" presName="sp" presStyleCnt="0"/>
      <dgm:spPr/>
    </dgm:pt>
    <dgm:pt modelId="{6F6F542E-4117-4008-A37D-C0E1A31CA772}" type="pres">
      <dgm:prSet presAssocID="{A9827F77-A24C-46DA-9FFF-4A689B8E2891}" presName="composite" presStyleCnt="0"/>
      <dgm:spPr/>
    </dgm:pt>
    <dgm:pt modelId="{C4A034C8-C829-4D62-95BD-293BD8521194}" type="pres">
      <dgm:prSet presAssocID="{A9827F77-A24C-46DA-9FFF-4A689B8E289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47900-AE51-40A1-A2D9-72F22F0AAC06}" type="pres">
      <dgm:prSet presAssocID="{A9827F77-A24C-46DA-9FFF-4A689B8E2891}" presName="descendantText" presStyleLbl="alignAcc1" presStyleIdx="2" presStyleCnt="4" custLinFactNeighborX="241" custLinFactNeighborY="-3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6BFAE-718A-4AEC-8CD0-2CA1DD588E72}" type="pres">
      <dgm:prSet presAssocID="{19F766B4-B3AA-463F-B759-5F890E895D44}" presName="sp" presStyleCnt="0"/>
      <dgm:spPr/>
    </dgm:pt>
    <dgm:pt modelId="{ED7FA934-652B-42DC-86BE-9EBBAB22E56B}" type="pres">
      <dgm:prSet presAssocID="{10718098-97C2-46FD-829F-5CA8B01A8CDB}" presName="composite" presStyleCnt="0"/>
      <dgm:spPr/>
    </dgm:pt>
    <dgm:pt modelId="{3CD12A9B-D95F-4E55-BB8F-B8DF558A9DDB}" type="pres">
      <dgm:prSet presAssocID="{10718098-97C2-46FD-829F-5CA8B01A8CDB}" presName="parentText" presStyleLbl="alignNode1" presStyleIdx="3" presStyleCnt="4" custScaleY="103454" custLinFactNeighborX="1207" custLinFactNeighborY="-218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CA3BE-2CF8-44D4-A809-5560E77538C6}" type="pres">
      <dgm:prSet presAssocID="{10718098-97C2-46FD-829F-5CA8B01A8CDB}" presName="descendantText" presStyleLbl="alignAcc1" presStyleIdx="3" presStyleCnt="4" custScaleX="98694" custScaleY="162059" custLinFactNeighborX="84" custLinFactNeighborY="-11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AA756-1A35-44A3-802A-139E6AC5B0C8}" srcId="{10718098-97C2-46FD-829F-5CA8B01A8CDB}" destId="{348B1128-410C-4A8C-8A82-6881A08B77C3}" srcOrd="0" destOrd="0" parTransId="{0B488747-E612-4D47-B58B-5AD8AA440E1D}" sibTransId="{DF06B859-309D-41E1-BCE4-7BEAA105EFC4}"/>
    <dgm:cxn modelId="{38DAFCA6-2A4C-46D1-A3D2-1000A49F41A3}" srcId="{37B058BB-59F8-4A50-8F4A-90EADAC404CD}" destId="{A9827F77-A24C-46DA-9FFF-4A689B8E2891}" srcOrd="2" destOrd="0" parTransId="{A3B4A00B-26A1-434D-8369-82EDDA07D1FE}" sibTransId="{19F766B4-B3AA-463F-B759-5F890E895D44}"/>
    <dgm:cxn modelId="{BCC54B5E-0333-461D-8A0E-79509D9D6C08}" type="presOf" srcId="{FBEC5403-8AA8-4B02-BA0B-2C15ABDFED6C}" destId="{7DC47900-AE51-40A1-A2D9-72F22F0AAC06}" srcOrd="0" destOrd="0" presId="urn:microsoft.com/office/officeart/2005/8/layout/chevron2"/>
    <dgm:cxn modelId="{62AD8E52-D562-476C-94DB-BE48519BEB57}" srcId="{A9827F77-A24C-46DA-9FFF-4A689B8E2891}" destId="{FBEC5403-8AA8-4B02-BA0B-2C15ABDFED6C}" srcOrd="0" destOrd="0" parTransId="{311AA5E9-E065-4218-9EBD-306E8A393331}" sibTransId="{E7C207C0-0BB6-4199-B1CA-E92F778D5F2A}"/>
    <dgm:cxn modelId="{D5555855-8486-4C42-AD74-C052C8D608AA}" type="presOf" srcId="{1A72DAF8-DB48-48D8-B2AD-E71B281C2D56}" destId="{902B3E3E-710E-49A2-97C3-5F09AB52FB45}" srcOrd="0" destOrd="0" presId="urn:microsoft.com/office/officeart/2005/8/layout/chevron2"/>
    <dgm:cxn modelId="{FA364FE5-A1DB-4B22-8A73-B479FE6F9DAA}" type="presOf" srcId="{09D30E7F-8230-4AD0-AF8E-86B6226F14AB}" destId="{9EF98F57-4610-41DA-A063-0FF0905B39A9}" srcOrd="0" destOrd="0" presId="urn:microsoft.com/office/officeart/2005/8/layout/chevron2"/>
    <dgm:cxn modelId="{C9FD9488-7206-41D8-A0EF-A396C1D041BD}" type="presOf" srcId="{92FBE52B-7951-45C9-A808-CAEBE7FCF2B0}" destId="{D7DE7481-672A-4E87-9188-6B14CEE1D759}" srcOrd="0" destOrd="0" presId="urn:microsoft.com/office/officeart/2005/8/layout/chevron2"/>
    <dgm:cxn modelId="{050808AF-2201-45B3-A89E-7A25372BB1C8}" type="presOf" srcId="{737FABF5-5206-48ED-9333-B5275758D51D}" destId="{A31CA3BE-2CF8-44D4-A809-5560E77538C6}" srcOrd="0" destOrd="1" presId="urn:microsoft.com/office/officeart/2005/8/layout/chevron2"/>
    <dgm:cxn modelId="{7E0325E9-879C-44C1-85E1-CA7D3E5ADCDA}" srcId="{1A72DAF8-DB48-48D8-B2AD-E71B281C2D56}" destId="{09D30E7F-8230-4AD0-AF8E-86B6226F14AB}" srcOrd="0" destOrd="0" parTransId="{F62EE3DB-A6A3-4796-8165-444FEB626A34}" sibTransId="{311465A6-DE3F-4003-A855-E08A1082E9AA}"/>
    <dgm:cxn modelId="{3BE38B7C-AB0B-4E0D-BBB8-27CAF41168E9}" type="presOf" srcId="{10718098-97C2-46FD-829F-5CA8B01A8CDB}" destId="{3CD12A9B-D95F-4E55-BB8F-B8DF558A9DDB}" srcOrd="0" destOrd="0" presId="urn:microsoft.com/office/officeart/2005/8/layout/chevron2"/>
    <dgm:cxn modelId="{66CE5FA4-B064-476F-A25A-8F395BB0FDEB}" srcId="{08091E73-C6A4-43CB-B364-20CC06414E73}" destId="{92FBE52B-7951-45C9-A808-CAEBE7FCF2B0}" srcOrd="0" destOrd="0" parTransId="{1187222C-3B99-4303-9A75-689F4A341AAA}" sibTransId="{CD642E6B-EF79-4FD7-A216-A211F0426F49}"/>
    <dgm:cxn modelId="{35A5B165-56B7-48F7-8DAC-4A2E39530421}" srcId="{10718098-97C2-46FD-829F-5CA8B01A8CDB}" destId="{737FABF5-5206-48ED-9333-B5275758D51D}" srcOrd="1" destOrd="0" parTransId="{6407322C-66C2-402F-9B62-A6C7F3B468AB}" sibTransId="{E561573B-52D4-47A1-A91B-880C82BFE6A1}"/>
    <dgm:cxn modelId="{6F0196B4-EEEA-4571-A373-0B08657912C1}" srcId="{37B058BB-59F8-4A50-8F4A-90EADAC404CD}" destId="{10718098-97C2-46FD-829F-5CA8B01A8CDB}" srcOrd="3" destOrd="0" parTransId="{31C5FED4-70A5-4533-9871-EDFEF853FE46}" sibTransId="{426D41B2-16CA-4252-96F3-49D2A3AE898A}"/>
    <dgm:cxn modelId="{21E54576-301E-41D8-8437-A57B20CBB2BE}" type="presOf" srcId="{37B058BB-59F8-4A50-8F4A-90EADAC404CD}" destId="{CFD62DE0-86A4-421F-AE92-7B04BB5D077C}" srcOrd="0" destOrd="0" presId="urn:microsoft.com/office/officeart/2005/8/layout/chevron2"/>
    <dgm:cxn modelId="{4046AEE2-3F1F-461B-8659-6BE8BE4DD6EF}" type="presOf" srcId="{A9827F77-A24C-46DA-9FFF-4A689B8E2891}" destId="{C4A034C8-C829-4D62-95BD-293BD8521194}" srcOrd="0" destOrd="0" presId="urn:microsoft.com/office/officeart/2005/8/layout/chevron2"/>
    <dgm:cxn modelId="{57461034-EB07-4223-877E-8BAE603221AC}" srcId="{37B058BB-59F8-4A50-8F4A-90EADAC404CD}" destId="{1A72DAF8-DB48-48D8-B2AD-E71B281C2D56}" srcOrd="1" destOrd="0" parTransId="{C9F300DB-983E-432D-8B13-5F84C546876F}" sibTransId="{08B9C380-1CBF-45F9-ACE2-B7E5FB5B6DC0}"/>
    <dgm:cxn modelId="{BE11F7B2-F8F1-4CAD-B54C-ECDA957D7376}" srcId="{37B058BB-59F8-4A50-8F4A-90EADAC404CD}" destId="{08091E73-C6A4-43CB-B364-20CC06414E73}" srcOrd="0" destOrd="0" parTransId="{84F4570D-4A84-4456-BC0D-2B09B9B3F8D7}" sibTransId="{2B977410-D619-4779-82D8-BDD47EFFBA92}"/>
    <dgm:cxn modelId="{28B95357-0725-411E-B285-0B6FB22201A2}" type="presOf" srcId="{348B1128-410C-4A8C-8A82-6881A08B77C3}" destId="{A31CA3BE-2CF8-44D4-A809-5560E77538C6}" srcOrd="0" destOrd="0" presId="urn:microsoft.com/office/officeart/2005/8/layout/chevron2"/>
    <dgm:cxn modelId="{2D91EACB-37B2-4973-A40C-87F6CF55BF17}" type="presOf" srcId="{08091E73-C6A4-43CB-B364-20CC06414E73}" destId="{DF4337F6-E2DF-47D1-AAE2-F3EACE56A163}" srcOrd="0" destOrd="0" presId="urn:microsoft.com/office/officeart/2005/8/layout/chevron2"/>
    <dgm:cxn modelId="{BBD313B6-0C22-4B3A-B979-DAF132CC2468}" type="presParOf" srcId="{CFD62DE0-86A4-421F-AE92-7B04BB5D077C}" destId="{A50B12A7-BF78-4585-B0C8-9FEF33311200}" srcOrd="0" destOrd="0" presId="urn:microsoft.com/office/officeart/2005/8/layout/chevron2"/>
    <dgm:cxn modelId="{29D9C278-4E47-4505-B275-F0578CC5DD3C}" type="presParOf" srcId="{A50B12A7-BF78-4585-B0C8-9FEF33311200}" destId="{DF4337F6-E2DF-47D1-AAE2-F3EACE56A163}" srcOrd="0" destOrd="0" presId="urn:microsoft.com/office/officeart/2005/8/layout/chevron2"/>
    <dgm:cxn modelId="{0D6F887E-15B3-4C56-AAEA-5CAEAD971CFE}" type="presParOf" srcId="{A50B12A7-BF78-4585-B0C8-9FEF33311200}" destId="{D7DE7481-672A-4E87-9188-6B14CEE1D759}" srcOrd="1" destOrd="0" presId="urn:microsoft.com/office/officeart/2005/8/layout/chevron2"/>
    <dgm:cxn modelId="{FB19B87A-C13C-4657-B2B4-1FDDCD8D0912}" type="presParOf" srcId="{CFD62DE0-86A4-421F-AE92-7B04BB5D077C}" destId="{9845627D-F3D0-43BD-89A9-1D73B9D62B9A}" srcOrd="1" destOrd="0" presId="urn:microsoft.com/office/officeart/2005/8/layout/chevron2"/>
    <dgm:cxn modelId="{726C50F2-1652-44B2-B50A-8EB1C2BCDB8B}" type="presParOf" srcId="{CFD62DE0-86A4-421F-AE92-7B04BB5D077C}" destId="{649BC2A6-D508-4213-9A1B-9874F958F7A2}" srcOrd="2" destOrd="0" presId="urn:microsoft.com/office/officeart/2005/8/layout/chevron2"/>
    <dgm:cxn modelId="{867A1923-A3EB-4FAB-B87B-B8DEA3D9D558}" type="presParOf" srcId="{649BC2A6-D508-4213-9A1B-9874F958F7A2}" destId="{902B3E3E-710E-49A2-97C3-5F09AB52FB45}" srcOrd="0" destOrd="0" presId="urn:microsoft.com/office/officeart/2005/8/layout/chevron2"/>
    <dgm:cxn modelId="{BBDDECBD-36D5-4842-8432-4B6CF7AF23CE}" type="presParOf" srcId="{649BC2A6-D508-4213-9A1B-9874F958F7A2}" destId="{9EF98F57-4610-41DA-A063-0FF0905B39A9}" srcOrd="1" destOrd="0" presId="urn:microsoft.com/office/officeart/2005/8/layout/chevron2"/>
    <dgm:cxn modelId="{7214743E-8113-4CC8-8D6E-A3B7C2F8BEF7}" type="presParOf" srcId="{CFD62DE0-86A4-421F-AE92-7B04BB5D077C}" destId="{5419C008-2CD8-4869-8580-DC6129288A28}" srcOrd="3" destOrd="0" presId="urn:microsoft.com/office/officeart/2005/8/layout/chevron2"/>
    <dgm:cxn modelId="{87E331DB-C9D2-4F0C-A854-E2D09624BF78}" type="presParOf" srcId="{CFD62DE0-86A4-421F-AE92-7B04BB5D077C}" destId="{6F6F542E-4117-4008-A37D-C0E1A31CA772}" srcOrd="4" destOrd="0" presId="urn:microsoft.com/office/officeart/2005/8/layout/chevron2"/>
    <dgm:cxn modelId="{DBB971F5-EC9F-48B5-96C0-99250E7AB2A7}" type="presParOf" srcId="{6F6F542E-4117-4008-A37D-C0E1A31CA772}" destId="{C4A034C8-C829-4D62-95BD-293BD8521194}" srcOrd="0" destOrd="0" presId="urn:microsoft.com/office/officeart/2005/8/layout/chevron2"/>
    <dgm:cxn modelId="{3D1383D2-5FC7-4A76-9144-9C0F9CB87CC5}" type="presParOf" srcId="{6F6F542E-4117-4008-A37D-C0E1A31CA772}" destId="{7DC47900-AE51-40A1-A2D9-72F22F0AAC06}" srcOrd="1" destOrd="0" presId="urn:microsoft.com/office/officeart/2005/8/layout/chevron2"/>
    <dgm:cxn modelId="{AB1AE2B7-614A-479C-8486-8A2BA53C38E6}" type="presParOf" srcId="{CFD62DE0-86A4-421F-AE92-7B04BB5D077C}" destId="{9D96BFAE-718A-4AEC-8CD0-2CA1DD588E72}" srcOrd="5" destOrd="0" presId="urn:microsoft.com/office/officeart/2005/8/layout/chevron2"/>
    <dgm:cxn modelId="{F7A05816-79E3-40D0-BD7A-019C8B224676}" type="presParOf" srcId="{CFD62DE0-86A4-421F-AE92-7B04BB5D077C}" destId="{ED7FA934-652B-42DC-86BE-9EBBAB22E56B}" srcOrd="6" destOrd="0" presId="urn:microsoft.com/office/officeart/2005/8/layout/chevron2"/>
    <dgm:cxn modelId="{EF2953E1-217F-4B16-BA09-26B3ED638C5D}" type="presParOf" srcId="{ED7FA934-652B-42DC-86BE-9EBBAB22E56B}" destId="{3CD12A9B-D95F-4E55-BB8F-B8DF558A9DDB}" srcOrd="0" destOrd="0" presId="urn:microsoft.com/office/officeart/2005/8/layout/chevron2"/>
    <dgm:cxn modelId="{8C786179-4D54-4A93-B612-826474BC40C7}" type="presParOf" srcId="{ED7FA934-652B-42DC-86BE-9EBBAB22E56B}" destId="{A31CA3BE-2CF8-44D4-A809-5560E77538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C791B7-14BB-4FEF-A91F-5C764753CD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2B83D8-CFE9-4879-8CEA-2B686116B45F}">
      <dgm:prSet phldrT="[Текст]"/>
      <dgm:spPr/>
      <dgm:t>
        <a:bodyPr/>
        <a:lstStyle/>
        <a:p>
          <a:r>
            <a:rPr lang="ru-RU" dirty="0" smtClean="0"/>
            <a:t>Материальное </a:t>
          </a:r>
        </a:p>
        <a:p>
          <a:r>
            <a:rPr lang="ru-RU" dirty="0" smtClean="0"/>
            <a:t>благополучие</a:t>
          </a:r>
          <a:endParaRPr lang="ru-RU" dirty="0"/>
        </a:p>
      </dgm:t>
    </dgm:pt>
    <dgm:pt modelId="{DF492B0C-00BD-4230-A72F-5A7F6013B51B}" type="parTrans" cxnId="{2E8A3118-00C5-4B43-A125-571C6C8D6500}">
      <dgm:prSet/>
      <dgm:spPr/>
      <dgm:t>
        <a:bodyPr/>
        <a:lstStyle/>
        <a:p>
          <a:endParaRPr lang="ru-RU"/>
        </a:p>
      </dgm:t>
    </dgm:pt>
    <dgm:pt modelId="{44CE39F3-7518-40F4-8DF6-85AC6A0C14AE}" type="sibTrans" cxnId="{2E8A3118-00C5-4B43-A125-571C6C8D6500}">
      <dgm:prSet/>
      <dgm:spPr/>
      <dgm:t>
        <a:bodyPr/>
        <a:lstStyle/>
        <a:p>
          <a:endParaRPr lang="ru-RU"/>
        </a:p>
      </dgm:t>
    </dgm:pt>
    <dgm:pt modelId="{BD2136BD-05EE-4DD5-8029-1747AD094BEF}">
      <dgm:prSet phldrT="[Текст]"/>
      <dgm:spPr/>
      <dgm:t>
        <a:bodyPr/>
        <a:lstStyle/>
        <a:p>
          <a:r>
            <a:rPr lang="ru-RU" dirty="0" smtClean="0"/>
            <a:t>Здоровье и защищенность</a:t>
          </a:r>
          <a:endParaRPr lang="ru-RU" dirty="0"/>
        </a:p>
      </dgm:t>
    </dgm:pt>
    <dgm:pt modelId="{1A79B37E-B244-4BCB-AF3E-8EE51E567AD3}" type="parTrans" cxnId="{91D7C2C6-6D4B-464C-AF6B-615781E85CC2}">
      <dgm:prSet/>
      <dgm:spPr/>
      <dgm:t>
        <a:bodyPr/>
        <a:lstStyle/>
        <a:p>
          <a:endParaRPr lang="ru-RU"/>
        </a:p>
      </dgm:t>
    </dgm:pt>
    <dgm:pt modelId="{2F3CAE71-AC1C-4BDC-BC6F-6F1FFE2C08DE}" type="sibTrans" cxnId="{91D7C2C6-6D4B-464C-AF6B-615781E85CC2}">
      <dgm:prSet/>
      <dgm:spPr/>
      <dgm:t>
        <a:bodyPr/>
        <a:lstStyle/>
        <a:p>
          <a:endParaRPr lang="ru-RU"/>
        </a:p>
      </dgm:t>
    </dgm:pt>
    <dgm:pt modelId="{6ED9613E-8369-4960-88A0-43B02FAB47B2}">
      <dgm:prSet phldrT="[Текст]"/>
      <dgm:spPr/>
      <dgm:t>
        <a:bodyPr/>
        <a:lstStyle/>
        <a:p>
          <a:r>
            <a:rPr lang="ru-RU" dirty="0" smtClean="0"/>
            <a:t>Взаимоотношение в семье </a:t>
          </a:r>
          <a:endParaRPr lang="ru-RU" dirty="0"/>
        </a:p>
      </dgm:t>
    </dgm:pt>
    <dgm:pt modelId="{A634F41B-D1C1-4481-8FBF-DDCF8ECBCFEB}" type="parTrans" cxnId="{CA2E31C2-B2C6-42C6-894A-BF951E1F1A8C}">
      <dgm:prSet/>
      <dgm:spPr/>
      <dgm:t>
        <a:bodyPr/>
        <a:lstStyle/>
        <a:p>
          <a:endParaRPr lang="ru-RU"/>
        </a:p>
      </dgm:t>
    </dgm:pt>
    <dgm:pt modelId="{BE9EE985-90AC-4AB7-B1DD-CA31DF465278}" type="sibTrans" cxnId="{CA2E31C2-B2C6-42C6-894A-BF951E1F1A8C}">
      <dgm:prSet/>
      <dgm:spPr/>
      <dgm:t>
        <a:bodyPr/>
        <a:lstStyle/>
        <a:p>
          <a:endParaRPr lang="ru-RU"/>
        </a:p>
      </dgm:t>
    </dgm:pt>
    <dgm:pt modelId="{AFD0F8D9-3214-4D21-B39B-5888F0513386}">
      <dgm:prSet phldrT="[Текст]"/>
      <dgm:spPr/>
      <dgm:t>
        <a:bodyPr/>
        <a:lstStyle/>
        <a:p>
          <a:r>
            <a:rPr lang="ru-RU" dirty="0" smtClean="0"/>
            <a:t>Поведение и риски</a:t>
          </a:r>
          <a:endParaRPr lang="ru-RU" dirty="0"/>
        </a:p>
      </dgm:t>
    </dgm:pt>
    <dgm:pt modelId="{07D46E7D-7B46-422A-B7A8-6275757C27C9}" type="parTrans" cxnId="{35DF6197-F891-4621-B1D4-7423E42B01BA}">
      <dgm:prSet/>
      <dgm:spPr/>
      <dgm:t>
        <a:bodyPr/>
        <a:lstStyle/>
        <a:p>
          <a:endParaRPr lang="ru-RU"/>
        </a:p>
      </dgm:t>
    </dgm:pt>
    <dgm:pt modelId="{3309157F-94FB-4C3A-907B-DBAC610C8906}" type="sibTrans" cxnId="{35DF6197-F891-4621-B1D4-7423E42B01BA}">
      <dgm:prSet/>
      <dgm:spPr/>
      <dgm:t>
        <a:bodyPr/>
        <a:lstStyle/>
        <a:p>
          <a:endParaRPr lang="ru-RU"/>
        </a:p>
      </dgm:t>
    </dgm:pt>
    <dgm:pt modelId="{1D3CE256-2B50-4183-8997-6EF2B08020DD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3175077B-3415-4665-A24E-B2A1187E07F4}" type="parTrans" cxnId="{F447F2E1-966B-4502-BCE1-5A80E111C03E}">
      <dgm:prSet/>
      <dgm:spPr/>
      <dgm:t>
        <a:bodyPr/>
        <a:lstStyle/>
        <a:p>
          <a:endParaRPr lang="ru-RU"/>
        </a:p>
      </dgm:t>
    </dgm:pt>
    <dgm:pt modelId="{37C1A379-969F-4674-8418-8F358C86B276}" type="sibTrans" cxnId="{F447F2E1-966B-4502-BCE1-5A80E111C03E}">
      <dgm:prSet/>
      <dgm:spPr/>
      <dgm:t>
        <a:bodyPr/>
        <a:lstStyle/>
        <a:p>
          <a:endParaRPr lang="ru-RU"/>
        </a:p>
      </dgm:t>
    </dgm:pt>
    <dgm:pt modelId="{158A367F-F608-4EE7-8FDA-A4AAE2101F8D}">
      <dgm:prSet phldrT="[Текст]"/>
      <dgm:spPr/>
      <dgm:t>
        <a:bodyPr/>
        <a:lstStyle/>
        <a:p>
          <a:r>
            <a:rPr lang="ru-RU" dirty="0" smtClean="0"/>
            <a:t>Субъективное восприятие благополучия детьми</a:t>
          </a:r>
          <a:endParaRPr lang="ru-RU" dirty="0"/>
        </a:p>
      </dgm:t>
    </dgm:pt>
    <dgm:pt modelId="{3A0E24FF-FF64-4B4E-B203-B9D2EC9224A4}" type="parTrans" cxnId="{06487508-C889-4FEB-B3E2-E5173F693F02}">
      <dgm:prSet/>
      <dgm:spPr/>
      <dgm:t>
        <a:bodyPr/>
        <a:lstStyle/>
        <a:p>
          <a:endParaRPr lang="ru-RU"/>
        </a:p>
      </dgm:t>
    </dgm:pt>
    <dgm:pt modelId="{C3C6A017-62AF-416E-81BB-791360F74E6B}" type="sibTrans" cxnId="{06487508-C889-4FEB-B3E2-E5173F693F02}">
      <dgm:prSet/>
      <dgm:spPr/>
      <dgm:t>
        <a:bodyPr/>
        <a:lstStyle/>
        <a:p>
          <a:endParaRPr lang="ru-RU"/>
        </a:p>
      </dgm:t>
    </dgm:pt>
    <dgm:pt modelId="{EBA89547-9272-46A4-8132-7E83B5359E48}" type="pres">
      <dgm:prSet presAssocID="{CDC791B7-14BB-4FEF-A91F-5C764753CD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460E17-3484-4094-88B9-80A2AE3AB338}" type="pres">
      <dgm:prSet presAssocID="{AB2B83D8-CFE9-4879-8CEA-2B686116B45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5D9BE-9106-4CD9-842E-AC78752CA1AB}" type="pres">
      <dgm:prSet presAssocID="{44CE39F3-7518-40F4-8DF6-85AC6A0C14AE}" presName="sibTrans" presStyleCnt="0"/>
      <dgm:spPr/>
    </dgm:pt>
    <dgm:pt modelId="{97A64A5B-8101-4C46-82B8-5085EC6FF43A}" type="pres">
      <dgm:prSet presAssocID="{BD2136BD-05EE-4DD5-8029-1747AD094BE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C07C3-4EA3-43FC-91EA-BF09BFE1E127}" type="pres">
      <dgm:prSet presAssocID="{2F3CAE71-AC1C-4BDC-BC6F-6F1FFE2C08DE}" presName="sibTrans" presStyleCnt="0"/>
      <dgm:spPr/>
    </dgm:pt>
    <dgm:pt modelId="{C75437D8-2295-490F-852E-BD4571B25401}" type="pres">
      <dgm:prSet presAssocID="{6ED9613E-8369-4960-88A0-43B02FAB47B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51BD6-94AF-4EFF-8E94-E3D050633E21}" type="pres">
      <dgm:prSet presAssocID="{BE9EE985-90AC-4AB7-B1DD-CA31DF465278}" presName="sibTrans" presStyleCnt="0"/>
      <dgm:spPr/>
    </dgm:pt>
    <dgm:pt modelId="{578DDFBB-B18B-405C-98D2-29A5295EB124}" type="pres">
      <dgm:prSet presAssocID="{AFD0F8D9-3214-4D21-B39B-5888F0513386}" presName="node" presStyleLbl="node1" presStyleIdx="3" presStyleCnt="6" custLinFactNeighborX="-51798" custLinFactNeighborY="-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EDA57-7712-42F6-B7AE-A54F25FF60FA}" type="pres">
      <dgm:prSet presAssocID="{3309157F-94FB-4C3A-907B-DBAC610C8906}" presName="sibTrans" presStyleCnt="0"/>
      <dgm:spPr/>
    </dgm:pt>
    <dgm:pt modelId="{2DC187C0-A4E8-48F4-99D3-89446D7D094B}" type="pres">
      <dgm:prSet presAssocID="{1D3CE256-2B50-4183-8997-6EF2B08020DD}" presName="node" presStyleLbl="node1" presStyleIdx="4" presStyleCnt="6" custLinFactNeighborX="2401" custLinFactNeighborY="-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5606C-FA50-42A1-909C-0CC5ADD663C5}" type="pres">
      <dgm:prSet presAssocID="{37C1A379-969F-4674-8418-8F358C86B276}" presName="sibTrans" presStyleCnt="0"/>
      <dgm:spPr/>
    </dgm:pt>
    <dgm:pt modelId="{4E992BEE-C651-40BC-B17F-8BA46F835170}" type="pres">
      <dgm:prSet presAssocID="{158A367F-F608-4EE7-8FDA-A4AAE2101F8D}" presName="node" presStyleLbl="node1" presStyleIdx="5" presStyleCnt="6" custLinFactNeighborX="-1201" custLinFactNeighborY="-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47F2E1-966B-4502-BCE1-5A80E111C03E}" srcId="{CDC791B7-14BB-4FEF-A91F-5C764753CDB0}" destId="{1D3CE256-2B50-4183-8997-6EF2B08020DD}" srcOrd="4" destOrd="0" parTransId="{3175077B-3415-4665-A24E-B2A1187E07F4}" sibTransId="{37C1A379-969F-4674-8418-8F358C86B276}"/>
    <dgm:cxn modelId="{BAC397CE-00F1-4126-BCB2-A2E8584DEAEA}" type="presOf" srcId="{CDC791B7-14BB-4FEF-A91F-5C764753CDB0}" destId="{EBA89547-9272-46A4-8132-7E83B5359E48}" srcOrd="0" destOrd="0" presId="urn:microsoft.com/office/officeart/2005/8/layout/default"/>
    <dgm:cxn modelId="{06487508-C889-4FEB-B3E2-E5173F693F02}" srcId="{CDC791B7-14BB-4FEF-A91F-5C764753CDB0}" destId="{158A367F-F608-4EE7-8FDA-A4AAE2101F8D}" srcOrd="5" destOrd="0" parTransId="{3A0E24FF-FF64-4B4E-B203-B9D2EC9224A4}" sibTransId="{C3C6A017-62AF-416E-81BB-791360F74E6B}"/>
    <dgm:cxn modelId="{7423974A-EECA-45AA-AF38-5DEDCD390D54}" type="presOf" srcId="{1D3CE256-2B50-4183-8997-6EF2B08020DD}" destId="{2DC187C0-A4E8-48F4-99D3-89446D7D094B}" srcOrd="0" destOrd="0" presId="urn:microsoft.com/office/officeart/2005/8/layout/default"/>
    <dgm:cxn modelId="{D7B976F3-2F9F-42ED-AE03-5A8F7C94BA70}" type="presOf" srcId="{BD2136BD-05EE-4DD5-8029-1747AD094BEF}" destId="{97A64A5B-8101-4C46-82B8-5085EC6FF43A}" srcOrd="0" destOrd="0" presId="urn:microsoft.com/office/officeart/2005/8/layout/default"/>
    <dgm:cxn modelId="{CEC414BF-67C5-4F94-A320-224FE1B04F06}" type="presOf" srcId="{AB2B83D8-CFE9-4879-8CEA-2B686116B45F}" destId="{9C460E17-3484-4094-88B9-80A2AE3AB338}" srcOrd="0" destOrd="0" presId="urn:microsoft.com/office/officeart/2005/8/layout/default"/>
    <dgm:cxn modelId="{912777E7-C879-4F7D-8543-4AFAFB5656F9}" type="presOf" srcId="{158A367F-F608-4EE7-8FDA-A4AAE2101F8D}" destId="{4E992BEE-C651-40BC-B17F-8BA46F835170}" srcOrd="0" destOrd="0" presId="urn:microsoft.com/office/officeart/2005/8/layout/default"/>
    <dgm:cxn modelId="{2E8A3118-00C5-4B43-A125-571C6C8D6500}" srcId="{CDC791B7-14BB-4FEF-A91F-5C764753CDB0}" destId="{AB2B83D8-CFE9-4879-8CEA-2B686116B45F}" srcOrd="0" destOrd="0" parTransId="{DF492B0C-00BD-4230-A72F-5A7F6013B51B}" sibTransId="{44CE39F3-7518-40F4-8DF6-85AC6A0C14AE}"/>
    <dgm:cxn modelId="{DA90AAC9-3653-4B34-B69C-8B1E59E0E49B}" type="presOf" srcId="{6ED9613E-8369-4960-88A0-43B02FAB47B2}" destId="{C75437D8-2295-490F-852E-BD4571B25401}" srcOrd="0" destOrd="0" presId="urn:microsoft.com/office/officeart/2005/8/layout/default"/>
    <dgm:cxn modelId="{91D7C2C6-6D4B-464C-AF6B-615781E85CC2}" srcId="{CDC791B7-14BB-4FEF-A91F-5C764753CDB0}" destId="{BD2136BD-05EE-4DD5-8029-1747AD094BEF}" srcOrd="1" destOrd="0" parTransId="{1A79B37E-B244-4BCB-AF3E-8EE51E567AD3}" sibTransId="{2F3CAE71-AC1C-4BDC-BC6F-6F1FFE2C08DE}"/>
    <dgm:cxn modelId="{1A2B546C-8C67-4F04-A356-D3F49B7098BA}" type="presOf" srcId="{AFD0F8D9-3214-4D21-B39B-5888F0513386}" destId="{578DDFBB-B18B-405C-98D2-29A5295EB124}" srcOrd="0" destOrd="0" presId="urn:microsoft.com/office/officeart/2005/8/layout/default"/>
    <dgm:cxn modelId="{35DF6197-F891-4621-B1D4-7423E42B01BA}" srcId="{CDC791B7-14BB-4FEF-A91F-5C764753CDB0}" destId="{AFD0F8D9-3214-4D21-B39B-5888F0513386}" srcOrd="3" destOrd="0" parTransId="{07D46E7D-7B46-422A-B7A8-6275757C27C9}" sibTransId="{3309157F-94FB-4C3A-907B-DBAC610C8906}"/>
    <dgm:cxn modelId="{CA2E31C2-B2C6-42C6-894A-BF951E1F1A8C}" srcId="{CDC791B7-14BB-4FEF-A91F-5C764753CDB0}" destId="{6ED9613E-8369-4960-88A0-43B02FAB47B2}" srcOrd="2" destOrd="0" parTransId="{A634F41B-D1C1-4481-8FBF-DDCF8ECBCFEB}" sibTransId="{BE9EE985-90AC-4AB7-B1DD-CA31DF465278}"/>
    <dgm:cxn modelId="{85F01879-4E4E-4DF9-BB31-E2BA94CDFA4D}" type="presParOf" srcId="{EBA89547-9272-46A4-8132-7E83B5359E48}" destId="{9C460E17-3484-4094-88B9-80A2AE3AB338}" srcOrd="0" destOrd="0" presId="urn:microsoft.com/office/officeart/2005/8/layout/default"/>
    <dgm:cxn modelId="{3C11175C-36DA-4F47-994E-3C5D6EAAA29B}" type="presParOf" srcId="{EBA89547-9272-46A4-8132-7E83B5359E48}" destId="{5165D9BE-9106-4CD9-842E-AC78752CA1AB}" srcOrd="1" destOrd="0" presId="urn:microsoft.com/office/officeart/2005/8/layout/default"/>
    <dgm:cxn modelId="{C5A3A507-E891-462C-9ABA-6C7F91E0503A}" type="presParOf" srcId="{EBA89547-9272-46A4-8132-7E83B5359E48}" destId="{97A64A5B-8101-4C46-82B8-5085EC6FF43A}" srcOrd="2" destOrd="0" presId="urn:microsoft.com/office/officeart/2005/8/layout/default"/>
    <dgm:cxn modelId="{F432228D-8736-4D6E-8172-CCF6D0D432BD}" type="presParOf" srcId="{EBA89547-9272-46A4-8132-7E83B5359E48}" destId="{7D7C07C3-4EA3-43FC-91EA-BF09BFE1E127}" srcOrd="3" destOrd="0" presId="urn:microsoft.com/office/officeart/2005/8/layout/default"/>
    <dgm:cxn modelId="{8B65E993-885F-43B4-A11F-AD33C57A8FE4}" type="presParOf" srcId="{EBA89547-9272-46A4-8132-7E83B5359E48}" destId="{C75437D8-2295-490F-852E-BD4571B25401}" srcOrd="4" destOrd="0" presId="urn:microsoft.com/office/officeart/2005/8/layout/default"/>
    <dgm:cxn modelId="{CAC39239-1EA8-407D-A39D-9DE8CA34DEBE}" type="presParOf" srcId="{EBA89547-9272-46A4-8132-7E83B5359E48}" destId="{82A51BD6-94AF-4EFF-8E94-E3D050633E21}" srcOrd="5" destOrd="0" presId="urn:microsoft.com/office/officeart/2005/8/layout/default"/>
    <dgm:cxn modelId="{7482A1E5-7CFC-4D28-8915-68725E7E10AD}" type="presParOf" srcId="{EBA89547-9272-46A4-8132-7E83B5359E48}" destId="{578DDFBB-B18B-405C-98D2-29A5295EB124}" srcOrd="6" destOrd="0" presId="urn:microsoft.com/office/officeart/2005/8/layout/default"/>
    <dgm:cxn modelId="{2AD942ED-925B-4CA2-8A8E-9947CEB0F492}" type="presParOf" srcId="{EBA89547-9272-46A4-8132-7E83B5359E48}" destId="{AA4EDA57-7712-42F6-B7AE-A54F25FF60FA}" srcOrd="7" destOrd="0" presId="urn:microsoft.com/office/officeart/2005/8/layout/default"/>
    <dgm:cxn modelId="{6FF58B3A-219F-45FA-BD92-984DD8EA39FB}" type="presParOf" srcId="{EBA89547-9272-46A4-8132-7E83B5359E48}" destId="{2DC187C0-A4E8-48F4-99D3-89446D7D094B}" srcOrd="8" destOrd="0" presId="urn:microsoft.com/office/officeart/2005/8/layout/default"/>
    <dgm:cxn modelId="{055865E6-50A0-4361-963C-60B589DD745A}" type="presParOf" srcId="{EBA89547-9272-46A4-8132-7E83B5359E48}" destId="{E405606C-FA50-42A1-909C-0CC5ADD663C5}" srcOrd="9" destOrd="0" presId="urn:microsoft.com/office/officeart/2005/8/layout/default"/>
    <dgm:cxn modelId="{D84CFB7A-52A5-45F5-87DC-63A814398C71}" type="presParOf" srcId="{EBA89547-9272-46A4-8132-7E83B5359E48}" destId="{4E992BEE-C651-40BC-B17F-8BA46F83517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A62A54-F624-45D4-A964-47ECBBF0469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BC0351-04D1-449A-B5F4-949E9E885AAD}">
      <dgm:prSet phldrT="[Текст]"/>
      <dgm:spPr/>
      <dgm:t>
        <a:bodyPr/>
        <a:lstStyle/>
        <a:p>
          <a:r>
            <a:rPr lang="ru-RU" dirty="0" smtClean="0"/>
            <a:t>Финансовое благополучие</a:t>
          </a:r>
          <a:endParaRPr lang="ru-RU" dirty="0"/>
        </a:p>
      </dgm:t>
    </dgm:pt>
    <dgm:pt modelId="{C5BF5505-D7AD-4445-BD57-6B930EA7CC35}" type="parTrans" cxnId="{C804AE43-B416-4233-9B4A-912564F9652F}">
      <dgm:prSet/>
      <dgm:spPr/>
      <dgm:t>
        <a:bodyPr/>
        <a:lstStyle/>
        <a:p>
          <a:endParaRPr lang="ru-RU"/>
        </a:p>
      </dgm:t>
    </dgm:pt>
    <dgm:pt modelId="{6CEB4ADF-BA16-475E-87A9-C011D0EA0AA3}" type="sibTrans" cxnId="{C804AE43-B416-4233-9B4A-912564F9652F}">
      <dgm:prSet/>
      <dgm:spPr/>
      <dgm:t>
        <a:bodyPr/>
        <a:lstStyle/>
        <a:p>
          <a:endParaRPr lang="ru-RU"/>
        </a:p>
      </dgm:t>
    </dgm:pt>
    <dgm:pt modelId="{A2BC4B79-6CD7-4FED-9E84-E95CFB6F8132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Можно увидеть , когда благополучие нарушено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9327E00C-A06B-4EE4-AC1B-A9369868AA4A}" type="parTrans" cxnId="{3D7F826E-0C85-4B75-B237-E3CBD0A19FC9}">
      <dgm:prSet/>
      <dgm:spPr/>
      <dgm:t>
        <a:bodyPr/>
        <a:lstStyle/>
        <a:p>
          <a:endParaRPr lang="ru-RU"/>
        </a:p>
      </dgm:t>
    </dgm:pt>
    <dgm:pt modelId="{0B456678-8105-4BA4-9B96-0AE9D700DF1D}" type="sibTrans" cxnId="{3D7F826E-0C85-4B75-B237-E3CBD0A19FC9}">
      <dgm:prSet/>
      <dgm:spPr/>
      <dgm:t>
        <a:bodyPr/>
        <a:lstStyle/>
        <a:p>
          <a:endParaRPr lang="ru-RU"/>
        </a:p>
      </dgm:t>
    </dgm:pt>
    <dgm:pt modelId="{CB05E317-0345-4DB1-905D-1F83B8A64187}">
      <dgm:prSet phldrT="[Текст]"/>
      <dgm:spPr/>
      <dgm:t>
        <a:bodyPr/>
        <a:lstStyle/>
        <a:p>
          <a:r>
            <a:rPr lang="ru-RU" dirty="0" smtClean="0"/>
            <a:t>Состояние взаимоотношений, эмоциональное благополучие</a:t>
          </a:r>
          <a:endParaRPr lang="ru-RU" dirty="0"/>
        </a:p>
      </dgm:t>
    </dgm:pt>
    <dgm:pt modelId="{EBD944A0-4B2D-4CBB-BA50-C47A66F9DEAF}" type="parTrans" cxnId="{BF0CE7A6-14B9-4B56-8577-1A8ABF01E7B5}">
      <dgm:prSet/>
      <dgm:spPr/>
      <dgm:t>
        <a:bodyPr/>
        <a:lstStyle/>
        <a:p>
          <a:endParaRPr lang="ru-RU"/>
        </a:p>
      </dgm:t>
    </dgm:pt>
    <dgm:pt modelId="{FE974A19-2873-4CE4-9C8D-7E7547331E13}" type="sibTrans" cxnId="{BF0CE7A6-14B9-4B56-8577-1A8ABF01E7B5}">
      <dgm:prSet/>
      <dgm:spPr/>
      <dgm:t>
        <a:bodyPr/>
        <a:lstStyle/>
        <a:p>
          <a:endParaRPr lang="ru-RU"/>
        </a:p>
      </dgm:t>
    </dgm:pt>
    <dgm:pt modelId="{2F22082C-4EF1-4D89-BD44-188D5CF4F803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Сложно получить оценку благополучия, если нарушено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3686DABB-A247-4A5A-A3E2-D9852FC87E9E}" type="parTrans" cxnId="{21255047-33FA-45D7-BA19-1FA1D06400DB}">
      <dgm:prSet/>
      <dgm:spPr/>
      <dgm:t>
        <a:bodyPr/>
        <a:lstStyle/>
        <a:p>
          <a:endParaRPr lang="ru-RU"/>
        </a:p>
      </dgm:t>
    </dgm:pt>
    <dgm:pt modelId="{99870334-0E29-48AF-91CD-9F39128F820B}" type="sibTrans" cxnId="{21255047-33FA-45D7-BA19-1FA1D06400DB}">
      <dgm:prSet/>
      <dgm:spPr/>
      <dgm:t>
        <a:bodyPr/>
        <a:lstStyle/>
        <a:p>
          <a:endParaRPr lang="ru-RU"/>
        </a:p>
      </dgm:t>
    </dgm:pt>
    <dgm:pt modelId="{AC0D80A6-53D7-4C9C-B21A-512115F22BD3}" type="pres">
      <dgm:prSet presAssocID="{23A62A54-F624-45D4-A964-47ECBBF046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7564A-914D-4619-92BE-E7560A5A0A96}" type="pres">
      <dgm:prSet presAssocID="{01BC0351-04D1-449A-B5F4-949E9E885AAD}" presName="root" presStyleCnt="0"/>
      <dgm:spPr/>
    </dgm:pt>
    <dgm:pt modelId="{A49A451E-78DE-4104-ABF4-57633BFF0478}" type="pres">
      <dgm:prSet presAssocID="{01BC0351-04D1-449A-B5F4-949E9E885AAD}" presName="rootComposite" presStyleCnt="0"/>
      <dgm:spPr/>
    </dgm:pt>
    <dgm:pt modelId="{E1CFA874-3D87-4A01-9954-83BE47EAD4F1}" type="pres">
      <dgm:prSet presAssocID="{01BC0351-04D1-449A-B5F4-949E9E885AAD}" presName="rootText" presStyleLbl="node1" presStyleIdx="0" presStyleCnt="2" custLinFactY="-1855" custLinFactNeighborX="-27" custLinFactNeighborY="-100000"/>
      <dgm:spPr/>
      <dgm:t>
        <a:bodyPr/>
        <a:lstStyle/>
        <a:p>
          <a:endParaRPr lang="ru-RU"/>
        </a:p>
      </dgm:t>
    </dgm:pt>
    <dgm:pt modelId="{77089B8A-664F-423E-9A5A-F5F957DADA32}" type="pres">
      <dgm:prSet presAssocID="{01BC0351-04D1-449A-B5F4-949E9E885AAD}" presName="rootConnector" presStyleLbl="node1" presStyleIdx="0" presStyleCnt="2"/>
      <dgm:spPr/>
      <dgm:t>
        <a:bodyPr/>
        <a:lstStyle/>
        <a:p>
          <a:endParaRPr lang="ru-RU"/>
        </a:p>
      </dgm:t>
    </dgm:pt>
    <dgm:pt modelId="{D21DF8CA-6225-4F5D-8882-BA4773866D20}" type="pres">
      <dgm:prSet presAssocID="{01BC0351-04D1-449A-B5F4-949E9E885AAD}" presName="childShape" presStyleCnt="0"/>
      <dgm:spPr/>
    </dgm:pt>
    <dgm:pt modelId="{1FEB1C10-5B0E-40D5-9E1C-F4F474D9B03D}" type="pres">
      <dgm:prSet presAssocID="{9327E00C-A06B-4EE4-AC1B-A9369868AA4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2F752F06-D406-4239-AB0D-C7F5E4F8DEE9}" type="pres">
      <dgm:prSet presAssocID="{A2BC4B79-6CD7-4FED-9E84-E95CFB6F8132}" presName="childText" presStyleLbl="bgAcc1" presStyleIdx="0" presStyleCnt="2" custLinFactNeighborX="-7450" custLinFactNeighborY="-4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A9311-A542-4059-ACDD-FBC06F8B3C4B}" type="pres">
      <dgm:prSet presAssocID="{CB05E317-0345-4DB1-905D-1F83B8A64187}" presName="root" presStyleCnt="0"/>
      <dgm:spPr/>
    </dgm:pt>
    <dgm:pt modelId="{DBA690B1-C465-4EDD-9615-A09766CC5F0E}" type="pres">
      <dgm:prSet presAssocID="{CB05E317-0345-4DB1-905D-1F83B8A64187}" presName="rootComposite" presStyleCnt="0"/>
      <dgm:spPr/>
    </dgm:pt>
    <dgm:pt modelId="{5EB43BF9-A696-4A92-9F2E-A727C7E45CFA}" type="pres">
      <dgm:prSet presAssocID="{CB05E317-0345-4DB1-905D-1F83B8A64187}" presName="rootText" presStyleLbl="node1" presStyleIdx="1" presStyleCnt="2" custLinFactNeighborX="2971" custLinFactNeighborY="-11272"/>
      <dgm:spPr/>
      <dgm:t>
        <a:bodyPr/>
        <a:lstStyle/>
        <a:p>
          <a:endParaRPr lang="ru-RU"/>
        </a:p>
      </dgm:t>
    </dgm:pt>
    <dgm:pt modelId="{B7549420-FF72-4576-ACD8-B71433DC572C}" type="pres">
      <dgm:prSet presAssocID="{CB05E317-0345-4DB1-905D-1F83B8A64187}" presName="rootConnector" presStyleLbl="node1" presStyleIdx="1" presStyleCnt="2"/>
      <dgm:spPr/>
      <dgm:t>
        <a:bodyPr/>
        <a:lstStyle/>
        <a:p>
          <a:endParaRPr lang="ru-RU"/>
        </a:p>
      </dgm:t>
    </dgm:pt>
    <dgm:pt modelId="{D73496F6-D4A4-4389-B200-7C9562C660E4}" type="pres">
      <dgm:prSet presAssocID="{CB05E317-0345-4DB1-905D-1F83B8A64187}" presName="childShape" presStyleCnt="0"/>
      <dgm:spPr/>
    </dgm:pt>
    <dgm:pt modelId="{CE10730D-E421-4CFD-B779-0C3714B7FB13}" type="pres">
      <dgm:prSet presAssocID="{3686DABB-A247-4A5A-A3E2-D9852FC87E9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61D72B95-6EC3-4F85-AED2-8FEEE89B69DB}" type="pres">
      <dgm:prSet presAssocID="{2F22082C-4EF1-4D89-BD44-188D5CF4F803}" presName="childText" presStyleLbl="bgAcc1" presStyleIdx="1" presStyleCnt="2" custLinFactNeighborX="-6164" custLinFactNeighborY="-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83F98-71EE-443D-A9F7-2095457E5729}" type="presOf" srcId="{2F22082C-4EF1-4D89-BD44-188D5CF4F803}" destId="{61D72B95-6EC3-4F85-AED2-8FEEE89B69DB}" srcOrd="0" destOrd="0" presId="urn:microsoft.com/office/officeart/2005/8/layout/hierarchy3"/>
    <dgm:cxn modelId="{D0ACAE26-F29F-40F1-ACB8-BAD73166FDFA}" type="presOf" srcId="{CB05E317-0345-4DB1-905D-1F83B8A64187}" destId="{B7549420-FF72-4576-ACD8-B71433DC572C}" srcOrd="1" destOrd="0" presId="urn:microsoft.com/office/officeart/2005/8/layout/hierarchy3"/>
    <dgm:cxn modelId="{296A2294-AC81-44CB-8408-246CACC989ED}" type="presOf" srcId="{A2BC4B79-6CD7-4FED-9E84-E95CFB6F8132}" destId="{2F752F06-D406-4239-AB0D-C7F5E4F8DEE9}" srcOrd="0" destOrd="0" presId="urn:microsoft.com/office/officeart/2005/8/layout/hierarchy3"/>
    <dgm:cxn modelId="{21255047-33FA-45D7-BA19-1FA1D06400DB}" srcId="{CB05E317-0345-4DB1-905D-1F83B8A64187}" destId="{2F22082C-4EF1-4D89-BD44-188D5CF4F803}" srcOrd="0" destOrd="0" parTransId="{3686DABB-A247-4A5A-A3E2-D9852FC87E9E}" sibTransId="{99870334-0E29-48AF-91CD-9F39128F820B}"/>
    <dgm:cxn modelId="{63480FA0-31BE-45C0-A396-ACC400F2D5E2}" type="presOf" srcId="{01BC0351-04D1-449A-B5F4-949E9E885AAD}" destId="{E1CFA874-3D87-4A01-9954-83BE47EAD4F1}" srcOrd="0" destOrd="0" presId="urn:microsoft.com/office/officeart/2005/8/layout/hierarchy3"/>
    <dgm:cxn modelId="{749BF961-ACF8-4D5F-9404-79B46E0FE755}" type="presOf" srcId="{01BC0351-04D1-449A-B5F4-949E9E885AAD}" destId="{77089B8A-664F-423E-9A5A-F5F957DADA32}" srcOrd="1" destOrd="0" presId="urn:microsoft.com/office/officeart/2005/8/layout/hierarchy3"/>
    <dgm:cxn modelId="{6CA56B39-A3E9-4AB5-BCFD-548CB24869D1}" type="presOf" srcId="{CB05E317-0345-4DB1-905D-1F83B8A64187}" destId="{5EB43BF9-A696-4A92-9F2E-A727C7E45CFA}" srcOrd="0" destOrd="0" presId="urn:microsoft.com/office/officeart/2005/8/layout/hierarchy3"/>
    <dgm:cxn modelId="{C18592AA-DDC0-46FE-B585-7703728FC60F}" type="presOf" srcId="{3686DABB-A247-4A5A-A3E2-D9852FC87E9E}" destId="{CE10730D-E421-4CFD-B779-0C3714B7FB13}" srcOrd="0" destOrd="0" presId="urn:microsoft.com/office/officeart/2005/8/layout/hierarchy3"/>
    <dgm:cxn modelId="{C804AE43-B416-4233-9B4A-912564F9652F}" srcId="{23A62A54-F624-45D4-A964-47ECBBF0469A}" destId="{01BC0351-04D1-449A-B5F4-949E9E885AAD}" srcOrd="0" destOrd="0" parTransId="{C5BF5505-D7AD-4445-BD57-6B930EA7CC35}" sibTransId="{6CEB4ADF-BA16-475E-87A9-C011D0EA0AA3}"/>
    <dgm:cxn modelId="{BF0CE7A6-14B9-4B56-8577-1A8ABF01E7B5}" srcId="{23A62A54-F624-45D4-A964-47ECBBF0469A}" destId="{CB05E317-0345-4DB1-905D-1F83B8A64187}" srcOrd="1" destOrd="0" parTransId="{EBD944A0-4B2D-4CBB-BA50-C47A66F9DEAF}" sibTransId="{FE974A19-2873-4CE4-9C8D-7E7547331E13}"/>
    <dgm:cxn modelId="{C34CFD1F-5134-4987-B15D-3663CEF9B2FB}" type="presOf" srcId="{23A62A54-F624-45D4-A964-47ECBBF0469A}" destId="{AC0D80A6-53D7-4C9C-B21A-512115F22BD3}" srcOrd="0" destOrd="0" presId="urn:microsoft.com/office/officeart/2005/8/layout/hierarchy3"/>
    <dgm:cxn modelId="{4DE70AB4-E9FF-410C-95EA-7B000DBC6981}" type="presOf" srcId="{9327E00C-A06B-4EE4-AC1B-A9369868AA4A}" destId="{1FEB1C10-5B0E-40D5-9E1C-F4F474D9B03D}" srcOrd="0" destOrd="0" presId="urn:microsoft.com/office/officeart/2005/8/layout/hierarchy3"/>
    <dgm:cxn modelId="{3D7F826E-0C85-4B75-B237-E3CBD0A19FC9}" srcId="{01BC0351-04D1-449A-B5F4-949E9E885AAD}" destId="{A2BC4B79-6CD7-4FED-9E84-E95CFB6F8132}" srcOrd="0" destOrd="0" parTransId="{9327E00C-A06B-4EE4-AC1B-A9369868AA4A}" sibTransId="{0B456678-8105-4BA4-9B96-0AE9D700DF1D}"/>
    <dgm:cxn modelId="{DA05041C-D158-4EA0-9958-743FFC777C5E}" type="presParOf" srcId="{AC0D80A6-53D7-4C9C-B21A-512115F22BD3}" destId="{48D7564A-914D-4619-92BE-E7560A5A0A96}" srcOrd="0" destOrd="0" presId="urn:microsoft.com/office/officeart/2005/8/layout/hierarchy3"/>
    <dgm:cxn modelId="{5841D7F7-A7FA-407C-8BA4-E4E9DA05CE68}" type="presParOf" srcId="{48D7564A-914D-4619-92BE-E7560A5A0A96}" destId="{A49A451E-78DE-4104-ABF4-57633BFF0478}" srcOrd="0" destOrd="0" presId="urn:microsoft.com/office/officeart/2005/8/layout/hierarchy3"/>
    <dgm:cxn modelId="{F2D32FBF-1901-4ADE-8108-3DDDDB18FDA8}" type="presParOf" srcId="{A49A451E-78DE-4104-ABF4-57633BFF0478}" destId="{E1CFA874-3D87-4A01-9954-83BE47EAD4F1}" srcOrd="0" destOrd="0" presId="urn:microsoft.com/office/officeart/2005/8/layout/hierarchy3"/>
    <dgm:cxn modelId="{57E892C6-D629-425C-ACC2-45F9242E6660}" type="presParOf" srcId="{A49A451E-78DE-4104-ABF4-57633BFF0478}" destId="{77089B8A-664F-423E-9A5A-F5F957DADA32}" srcOrd="1" destOrd="0" presId="urn:microsoft.com/office/officeart/2005/8/layout/hierarchy3"/>
    <dgm:cxn modelId="{1D3E02ED-4834-4B68-85B7-5C71AD25CD30}" type="presParOf" srcId="{48D7564A-914D-4619-92BE-E7560A5A0A96}" destId="{D21DF8CA-6225-4F5D-8882-BA4773866D20}" srcOrd="1" destOrd="0" presId="urn:microsoft.com/office/officeart/2005/8/layout/hierarchy3"/>
    <dgm:cxn modelId="{59EBE31D-AA03-4A96-B013-996C0370C0EA}" type="presParOf" srcId="{D21DF8CA-6225-4F5D-8882-BA4773866D20}" destId="{1FEB1C10-5B0E-40D5-9E1C-F4F474D9B03D}" srcOrd="0" destOrd="0" presId="urn:microsoft.com/office/officeart/2005/8/layout/hierarchy3"/>
    <dgm:cxn modelId="{1390645D-2C0B-47E6-997B-F31028E17525}" type="presParOf" srcId="{D21DF8CA-6225-4F5D-8882-BA4773866D20}" destId="{2F752F06-D406-4239-AB0D-C7F5E4F8DEE9}" srcOrd="1" destOrd="0" presId="urn:microsoft.com/office/officeart/2005/8/layout/hierarchy3"/>
    <dgm:cxn modelId="{1EB7F756-CEC1-4927-8779-CC357C6AA6F7}" type="presParOf" srcId="{AC0D80A6-53D7-4C9C-B21A-512115F22BD3}" destId="{29EA9311-A542-4059-ACDD-FBC06F8B3C4B}" srcOrd="1" destOrd="0" presId="urn:microsoft.com/office/officeart/2005/8/layout/hierarchy3"/>
    <dgm:cxn modelId="{290BD677-6C04-4046-857C-7B51794BDA44}" type="presParOf" srcId="{29EA9311-A542-4059-ACDD-FBC06F8B3C4B}" destId="{DBA690B1-C465-4EDD-9615-A09766CC5F0E}" srcOrd="0" destOrd="0" presId="urn:microsoft.com/office/officeart/2005/8/layout/hierarchy3"/>
    <dgm:cxn modelId="{C62E89E8-CA7C-4C71-AE21-0163499A3D94}" type="presParOf" srcId="{DBA690B1-C465-4EDD-9615-A09766CC5F0E}" destId="{5EB43BF9-A696-4A92-9F2E-A727C7E45CFA}" srcOrd="0" destOrd="0" presId="urn:microsoft.com/office/officeart/2005/8/layout/hierarchy3"/>
    <dgm:cxn modelId="{7427CC6E-FAAE-4120-A043-8708F88C4A85}" type="presParOf" srcId="{DBA690B1-C465-4EDD-9615-A09766CC5F0E}" destId="{B7549420-FF72-4576-ACD8-B71433DC572C}" srcOrd="1" destOrd="0" presId="urn:microsoft.com/office/officeart/2005/8/layout/hierarchy3"/>
    <dgm:cxn modelId="{AACCCD24-CE68-4734-9CDE-3C2FD413BEB5}" type="presParOf" srcId="{29EA9311-A542-4059-ACDD-FBC06F8B3C4B}" destId="{D73496F6-D4A4-4389-B200-7C9562C660E4}" srcOrd="1" destOrd="0" presId="urn:microsoft.com/office/officeart/2005/8/layout/hierarchy3"/>
    <dgm:cxn modelId="{5E0084B8-3CEE-4A8E-A880-D310A31E32C3}" type="presParOf" srcId="{D73496F6-D4A4-4389-B200-7C9562C660E4}" destId="{CE10730D-E421-4CFD-B779-0C3714B7FB13}" srcOrd="0" destOrd="0" presId="urn:microsoft.com/office/officeart/2005/8/layout/hierarchy3"/>
    <dgm:cxn modelId="{7DE6DCAE-A5D2-4D83-ABA0-3558E78F6EA7}" type="presParOf" srcId="{D73496F6-D4A4-4389-B200-7C9562C660E4}" destId="{61D72B95-6EC3-4F85-AED2-8FEEE89B69D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EDDB20-7ABF-4381-B7C2-466570757458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9CBE38-C51F-4341-9260-36D97A32017B}">
      <dgm:prSet phldrT="[Текст]"/>
      <dgm:spPr/>
      <dgm:t>
        <a:bodyPr/>
        <a:lstStyle/>
        <a:p>
          <a:r>
            <a:rPr lang="ru-RU" dirty="0" smtClean="0"/>
            <a:t>Практикум</a:t>
          </a:r>
          <a:endParaRPr lang="ru-RU" dirty="0"/>
        </a:p>
      </dgm:t>
    </dgm:pt>
    <dgm:pt modelId="{F91424DB-3CCC-436D-A1D1-C54B38673999}" type="parTrans" cxnId="{1E4A31C8-A9A4-484B-8DD2-204275FB2A3A}">
      <dgm:prSet/>
      <dgm:spPr/>
      <dgm:t>
        <a:bodyPr/>
        <a:lstStyle/>
        <a:p>
          <a:endParaRPr lang="ru-RU"/>
        </a:p>
      </dgm:t>
    </dgm:pt>
    <dgm:pt modelId="{53C39293-B7AD-4557-B1EC-7B235F4238CC}" type="sibTrans" cxnId="{1E4A31C8-A9A4-484B-8DD2-204275FB2A3A}">
      <dgm:prSet/>
      <dgm:spPr/>
      <dgm:t>
        <a:bodyPr/>
        <a:lstStyle/>
        <a:p>
          <a:endParaRPr lang="ru-RU"/>
        </a:p>
      </dgm:t>
    </dgm:pt>
    <dgm:pt modelId="{3293E717-740F-42C8-869E-50D6685E3521}">
      <dgm:prSet phldrT="[Текст]"/>
      <dgm:spPr/>
      <dgm:t>
        <a:bodyPr/>
        <a:lstStyle/>
        <a:p>
          <a:r>
            <a:rPr lang="ru-RU" dirty="0" smtClean="0"/>
            <a:t>Индивидуальные консультации</a:t>
          </a:r>
          <a:endParaRPr lang="ru-RU" dirty="0"/>
        </a:p>
      </dgm:t>
    </dgm:pt>
    <dgm:pt modelId="{AC404729-6BFD-47B4-93FC-0E76E88D7FC4}" type="parTrans" cxnId="{1D7BEC6C-9D78-4FD2-9403-410C6F09AEBA}">
      <dgm:prSet/>
      <dgm:spPr/>
      <dgm:t>
        <a:bodyPr/>
        <a:lstStyle/>
        <a:p>
          <a:endParaRPr lang="ru-RU"/>
        </a:p>
      </dgm:t>
    </dgm:pt>
    <dgm:pt modelId="{83B9EF69-C794-4E89-8AF1-A2E2B53C39FD}" type="sibTrans" cxnId="{1D7BEC6C-9D78-4FD2-9403-410C6F09AEBA}">
      <dgm:prSet/>
      <dgm:spPr/>
      <dgm:t>
        <a:bodyPr/>
        <a:lstStyle/>
        <a:p>
          <a:endParaRPr lang="ru-RU"/>
        </a:p>
      </dgm:t>
    </dgm:pt>
    <dgm:pt modelId="{B2E0CBEB-E392-4C3B-ADBD-36068A448D38}">
      <dgm:prSet phldrT="[Текст]"/>
      <dgm:spPr/>
      <dgm:t>
        <a:bodyPr/>
        <a:lstStyle/>
        <a:p>
          <a:r>
            <a:rPr lang="ru-RU" dirty="0" smtClean="0"/>
            <a:t>Лекция</a:t>
          </a:r>
          <a:endParaRPr lang="ru-RU" dirty="0"/>
        </a:p>
      </dgm:t>
    </dgm:pt>
    <dgm:pt modelId="{440CE53C-EC70-4FC0-832E-19D7D89C104B}" type="parTrans" cxnId="{B16D6AE5-98BA-47E5-8042-1669AD09CC95}">
      <dgm:prSet/>
      <dgm:spPr/>
      <dgm:t>
        <a:bodyPr/>
        <a:lstStyle/>
        <a:p>
          <a:endParaRPr lang="ru-RU"/>
        </a:p>
      </dgm:t>
    </dgm:pt>
    <dgm:pt modelId="{33886140-E1B5-412F-A7D1-8D337BD901C2}" type="sibTrans" cxnId="{B16D6AE5-98BA-47E5-8042-1669AD09CC95}">
      <dgm:prSet/>
      <dgm:spPr/>
      <dgm:t>
        <a:bodyPr/>
        <a:lstStyle/>
        <a:p>
          <a:endParaRPr lang="ru-RU"/>
        </a:p>
      </dgm:t>
    </dgm:pt>
    <dgm:pt modelId="{0E835672-FFB6-4A48-A4A5-ACBACC79C3D6}">
      <dgm:prSet/>
      <dgm:spPr/>
      <dgm:t>
        <a:bodyPr/>
        <a:lstStyle/>
        <a:p>
          <a:r>
            <a:rPr lang="ru-RU" dirty="0" smtClean="0"/>
            <a:t>Родительское собрание</a:t>
          </a:r>
          <a:endParaRPr lang="ru-RU" dirty="0"/>
        </a:p>
      </dgm:t>
    </dgm:pt>
    <dgm:pt modelId="{F6F0861E-D487-4C83-818D-733B909B0F77}" type="parTrans" cxnId="{FD80DD85-81DA-4A26-B1BC-A19D248CED4C}">
      <dgm:prSet/>
      <dgm:spPr/>
      <dgm:t>
        <a:bodyPr/>
        <a:lstStyle/>
        <a:p>
          <a:endParaRPr lang="ru-RU"/>
        </a:p>
      </dgm:t>
    </dgm:pt>
    <dgm:pt modelId="{EA35B841-508A-483E-A28C-7839FA0F816F}" type="sibTrans" cxnId="{FD80DD85-81DA-4A26-B1BC-A19D248CED4C}">
      <dgm:prSet/>
      <dgm:spPr/>
      <dgm:t>
        <a:bodyPr/>
        <a:lstStyle/>
        <a:p>
          <a:endParaRPr lang="ru-RU"/>
        </a:p>
      </dgm:t>
    </dgm:pt>
    <dgm:pt modelId="{27ED9512-911C-4270-9191-BF82C9A73591}">
      <dgm:prSet/>
      <dgm:spPr/>
      <dgm:t>
        <a:bodyPr/>
        <a:lstStyle/>
        <a:p>
          <a:r>
            <a:rPr lang="ru-RU" dirty="0" smtClean="0"/>
            <a:t>Дискуссия, родительские чтения</a:t>
          </a:r>
          <a:endParaRPr lang="ru-RU" dirty="0"/>
        </a:p>
      </dgm:t>
    </dgm:pt>
    <dgm:pt modelId="{A4A4F1E4-3483-41AF-A8C0-AF7E800DE79E}" type="parTrans" cxnId="{FBE62F3C-7CF1-43B1-B162-878E21C6056A}">
      <dgm:prSet/>
      <dgm:spPr/>
      <dgm:t>
        <a:bodyPr/>
        <a:lstStyle/>
        <a:p>
          <a:endParaRPr lang="ru-RU"/>
        </a:p>
      </dgm:t>
    </dgm:pt>
    <dgm:pt modelId="{1E757AE0-0510-4BF6-9D53-AD6BF81CA613}" type="sibTrans" cxnId="{FBE62F3C-7CF1-43B1-B162-878E21C6056A}">
      <dgm:prSet/>
      <dgm:spPr/>
      <dgm:t>
        <a:bodyPr/>
        <a:lstStyle/>
        <a:p>
          <a:endParaRPr lang="ru-RU"/>
        </a:p>
      </dgm:t>
    </dgm:pt>
    <dgm:pt modelId="{21778E51-8666-4642-BFF6-C307E8FCE463}">
      <dgm:prSet/>
      <dgm:spPr/>
      <dgm:t>
        <a:bodyPr/>
        <a:lstStyle/>
        <a:p>
          <a:r>
            <a:rPr lang="ru-RU" dirty="0" smtClean="0"/>
            <a:t>Университет педагогических компетенций</a:t>
          </a:r>
          <a:endParaRPr lang="ru-RU" dirty="0"/>
        </a:p>
      </dgm:t>
    </dgm:pt>
    <dgm:pt modelId="{0E835368-844C-44B3-8F81-725639D57DA0}" type="parTrans" cxnId="{4B2EFC79-85CE-435A-A802-166D8DDBD492}">
      <dgm:prSet/>
      <dgm:spPr/>
      <dgm:t>
        <a:bodyPr/>
        <a:lstStyle/>
        <a:p>
          <a:endParaRPr lang="ru-RU"/>
        </a:p>
      </dgm:t>
    </dgm:pt>
    <dgm:pt modelId="{51BA1B94-72E9-447D-AC19-30E82EFCD1D2}" type="sibTrans" cxnId="{4B2EFC79-85CE-435A-A802-166D8DDBD492}">
      <dgm:prSet/>
      <dgm:spPr/>
      <dgm:t>
        <a:bodyPr/>
        <a:lstStyle/>
        <a:p>
          <a:endParaRPr lang="ru-RU"/>
        </a:p>
      </dgm:t>
    </dgm:pt>
    <dgm:pt modelId="{924895DC-C92F-4A45-A644-518D7D8882AE}">
      <dgm:prSet/>
      <dgm:spPr/>
      <dgm:t>
        <a:bodyPr/>
        <a:lstStyle/>
        <a:p>
          <a:r>
            <a:rPr lang="ru-RU" dirty="0" smtClean="0"/>
            <a:t>Конференция</a:t>
          </a:r>
          <a:endParaRPr lang="ru-RU" dirty="0"/>
        </a:p>
      </dgm:t>
    </dgm:pt>
    <dgm:pt modelId="{F3E6B0D1-76E8-4839-B3F6-81608F3407FB}" type="parTrans" cxnId="{536E35CA-DDDA-4860-A0D6-106560679D73}">
      <dgm:prSet/>
      <dgm:spPr/>
      <dgm:t>
        <a:bodyPr/>
        <a:lstStyle/>
        <a:p>
          <a:endParaRPr lang="ru-RU"/>
        </a:p>
      </dgm:t>
    </dgm:pt>
    <dgm:pt modelId="{844E54F6-399A-4161-8D59-F9BADD4D839A}" type="sibTrans" cxnId="{536E35CA-DDDA-4860-A0D6-106560679D73}">
      <dgm:prSet/>
      <dgm:spPr/>
      <dgm:t>
        <a:bodyPr/>
        <a:lstStyle/>
        <a:p>
          <a:endParaRPr lang="ru-RU"/>
        </a:p>
      </dgm:t>
    </dgm:pt>
    <dgm:pt modelId="{7901963F-8C7B-450F-98EE-A5874A86B67E}" type="pres">
      <dgm:prSet presAssocID="{1AEDDB20-7ABF-4381-B7C2-46657075745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BCEF648-1511-498B-A4D4-9057F0FE5B41}" type="pres">
      <dgm:prSet presAssocID="{1AEDDB20-7ABF-4381-B7C2-466570757458}" presName="Name1" presStyleCnt="0"/>
      <dgm:spPr/>
    </dgm:pt>
    <dgm:pt modelId="{60B1F05F-82F6-471E-8AD7-508BFF31849A}" type="pres">
      <dgm:prSet presAssocID="{1AEDDB20-7ABF-4381-B7C2-466570757458}" presName="cycle" presStyleCnt="0"/>
      <dgm:spPr/>
    </dgm:pt>
    <dgm:pt modelId="{CE093F94-F339-41B5-BFAB-F8E5413881FB}" type="pres">
      <dgm:prSet presAssocID="{1AEDDB20-7ABF-4381-B7C2-466570757458}" presName="srcNode" presStyleLbl="node1" presStyleIdx="0" presStyleCnt="7"/>
      <dgm:spPr/>
    </dgm:pt>
    <dgm:pt modelId="{170CFB38-5986-4481-B7BF-EF9AD4C71B5C}" type="pres">
      <dgm:prSet presAssocID="{1AEDDB20-7ABF-4381-B7C2-466570757458}" presName="conn" presStyleLbl="parChTrans1D2" presStyleIdx="0" presStyleCnt="1"/>
      <dgm:spPr/>
      <dgm:t>
        <a:bodyPr/>
        <a:lstStyle/>
        <a:p>
          <a:endParaRPr lang="ru-RU"/>
        </a:p>
      </dgm:t>
    </dgm:pt>
    <dgm:pt modelId="{F8261B1D-E3B3-4D56-9A83-93EE42A97C85}" type="pres">
      <dgm:prSet presAssocID="{1AEDDB20-7ABF-4381-B7C2-466570757458}" presName="extraNode" presStyleLbl="node1" presStyleIdx="0" presStyleCnt="7"/>
      <dgm:spPr/>
    </dgm:pt>
    <dgm:pt modelId="{F788E2F8-C6AE-42F4-A091-3CA82ECD133C}" type="pres">
      <dgm:prSet presAssocID="{1AEDDB20-7ABF-4381-B7C2-466570757458}" presName="dstNode" presStyleLbl="node1" presStyleIdx="0" presStyleCnt="7"/>
      <dgm:spPr/>
    </dgm:pt>
    <dgm:pt modelId="{674B54F9-7259-4F9E-8F09-9355FB58D86D}" type="pres">
      <dgm:prSet presAssocID="{21778E51-8666-4642-BFF6-C307E8FCE46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72296-5CE5-487D-AE54-C25B8A7D7EDD}" type="pres">
      <dgm:prSet presAssocID="{21778E51-8666-4642-BFF6-C307E8FCE463}" presName="accent_1" presStyleCnt="0"/>
      <dgm:spPr/>
    </dgm:pt>
    <dgm:pt modelId="{13FF0BD1-FC99-4598-8264-128C57BD8C8C}" type="pres">
      <dgm:prSet presAssocID="{21778E51-8666-4642-BFF6-C307E8FCE463}" presName="accentRepeatNode" presStyleLbl="solidFgAcc1" presStyleIdx="0" presStyleCnt="7"/>
      <dgm:spPr/>
    </dgm:pt>
    <dgm:pt modelId="{F0728172-3122-42D8-B65C-996F1C777E1D}" type="pres">
      <dgm:prSet presAssocID="{924895DC-C92F-4A45-A644-518D7D8882A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70E68-5801-42F6-ACEB-BEA5C38A674B}" type="pres">
      <dgm:prSet presAssocID="{924895DC-C92F-4A45-A644-518D7D8882AE}" presName="accent_2" presStyleCnt="0"/>
      <dgm:spPr/>
    </dgm:pt>
    <dgm:pt modelId="{1C090375-4F54-40AE-BD9F-930D8EF5596F}" type="pres">
      <dgm:prSet presAssocID="{924895DC-C92F-4A45-A644-518D7D8882AE}" presName="accentRepeatNode" presStyleLbl="solidFgAcc1" presStyleIdx="1" presStyleCnt="7"/>
      <dgm:spPr/>
    </dgm:pt>
    <dgm:pt modelId="{4A6F94B6-BD82-4D05-B052-80E86B826078}" type="pres">
      <dgm:prSet presAssocID="{C29CBE38-C51F-4341-9260-36D97A32017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45F58-FC75-490D-8B92-177C62CD63C9}" type="pres">
      <dgm:prSet presAssocID="{C29CBE38-C51F-4341-9260-36D97A32017B}" presName="accent_3" presStyleCnt="0"/>
      <dgm:spPr/>
    </dgm:pt>
    <dgm:pt modelId="{46BB3286-0321-4455-96BD-E2BCDFD2258E}" type="pres">
      <dgm:prSet presAssocID="{C29CBE38-C51F-4341-9260-36D97A32017B}" presName="accentRepeatNode" presStyleLbl="solidFgAcc1" presStyleIdx="2" presStyleCnt="7"/>
      <dgm:spPr/>
    </dgm:pt>
    <dgm:pt modelId="{58C3F389-078E-4056-AFDD-E2F7859F8EB6}" type="pres">
      <dgm:prSet presAssocID="{3293E717-740F-42C8-869E-50D6685E352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B29F9-BF3F-4FC5-891B-B177B1DB18C3}" type="pres">
      <dgm:prSet presAssocID="{3293E717-740F-42C8-869E-50D6685E3521}" presName="accent_4" presStyleCnt="0"/>
      <dgm:spPr/>
    </dgm:pt>
    <dgm:pt modelId="{DC8A41DB-4122-4964-80CF-90F11BC2A1B3}" type="pres">
      <dgm:prSet presAssocID="{3293E717-740F-42C8-869E-50D6685E3521}" presName="accentRepeatNode" presStyleLbl="solidFgAcc1" presStyleIdx="3" presStyleCnt="7"/>
      <dgm:spPr/>
    </dgm:pt>
    <dgm:pt modelId="{1E8BA50A-CF7B-484A-82C4-B3450AD5C11A}" type="pres">
      <dgm:prSet presAssocID="{B2E0CBEB-E392-4C3B-ADBD-36068A448D38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98412-27A5-4504-8336-8BB961C83B29}" type="pres">
      <dgm:prSet presAssocID="{B2E0CBEB-E392-4C3B-ADBD-36068A448D38}" presName="accent_5" presStyleCnt="0"/>
      <dgm:spPr/>
    </dgm:pt>
    <dgm:pt modelId="{AE1C1197-BB9C-43CA-B674-9FE2085C0B28}" type="pres">
      <dgm:prSet presAssocID="{B2E0CBEB-E392-4C3B-ADBD-36068A448D38}" presName="accentRepeatNode" presStyleLbl="solidFgAcc1" presStyleIdx="4" presStyleCnt="7"/>
      <dgm:spPr/>
    </dgm:pt>
    <dgm:pt modelId="{62177DFD-5967-4400-B643-533152F500B0}" type="pres">
      <dgm:prSet presAssocID="{0E835672-FFB6-4A48-A4A5-ACBACC79C3D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04D31-EDBE-452D-9208-DBFB1494ADE7}" type="pres">
      <dgm:prSet presAssocID="{0E835672-FFB6-4A48-A4A5-ACBACC79C3D6}" presName="accent_6" presStyleCnt="0"/>
      <dgm:spPr/>
    </dgm:pt>
    <dgm:pt modelId="{6B1E7270-18AF-460B-97A4-9FEC5D7860E6}" type="pres">
      <dgm:prSet presAssocID="{0E835672-FFB6-4A48-A4A5-ACBACC79C3D6}" presName="accentRepeatNode" presStyleLbl="solidFgAcc1" presStyleIdx="5" presStyleCnt="7"/>
      <dgm:spPr/>
    </dgm:pt>
    <dgm:pt modelId="{8E7F3D49-11D7-4412-86AA-AE3BA0A36B07}" type="pres">
      <dgm:prSet presAssocID="{27ED9512-911C-4270-9191-BF82C9A73591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61350-C519-4B0E-B6E1-7922E1B2C65A}" type="pres">
      <dgm:prSet presAssocID="{27ED9512-911C-4270-9191-BF82C9A73591}" presName="accent_7" presStyleCnt="0"/>
      <dgm:spPr/>
    </dgm:pt>
    <dgm:pt modelId="{896A950E-0C63-4732-8C34-AA13731E0D53}" type="pres">
      <dgm:prSet presAssocID="{27ED9512-911C-4270-9191-BF82C9A73591}" presName="accentRepeatNode" presStyleLbl="solidFgAcc1" presStyleIdx="6" presStyleCnt="7"/>
      <dgm:spPr/>
    </dgm:pt>
  </dgm:ptLst>
  <dgm:cxnLst>
    <dgm:cxn modelId="{1188F4FF-72CD-46F2-976A-3CB6280C8420}" type="presOf" srcId="{C29CBE38-C51F-4341-9260-36D97A32017B}" destId="{4A6F94B6-BD82-4D05-B052-80E86B826078}" srcOrd="0" destOrd="0" presId="urn:microsoft.com/office/officeart/2008/layout/VerticalCurvedList"/>
    <dgm:cxn modelId="{FBE62F3C-7CF1-43B1-B162-878E21C6056A}" srcId="{1AEDDB20-7ABF-4381-B7C2-466570757458}" destId="{27ED9512-911C-4270-9191-BF82C9A73591}" srcOrd="6" destOrd="0" parTransId="{A4A4F1E4-3483-41AF-A8C0-AF7E800DE79E}" sibTransId="{1E757AE0-0510-4BF6-9D53-AD6BF81CA613}"/>
    <dgm:cxn modelId="{D82FED97-EE48-4C30-8C30-6B155C46643C}" type="presOf" srcId="{1AEDDB20-7ABF-4381-B7C2-466570757458}" destId="{7901963F-8C7B-450F-98EE-A5874A86B67E}" srcOrd="0" destOrd="0" presId="urn:microsoft.com/office/officeart/2008/layout/VerticalCurvedList"/>
    <dgm:cxn modelId="{1E4A31C8-A9A4-484B-8DD2-204275FB2A3A}" srcId="{1AEDDB20-7ABF-4381-B7C2-466570757458}" destId="{C29CBE38-C51F-4341-9260-36D97A32017B}" srcOrd="2" destOrd="0" parTransId="{F91424DB-3CCC-436D-A1D1-C54B38673999}" sibTransId="{53C39293-B7AD-4557-B1EC-7B235F4238CC}"/>
    <dgm:cxn modelId="{0295CD9F-FCA1-4656-8882-94A3C6D8C739}" type="presOf" srcId="{B2E0CBEB-E392-4C3B-ADBD-36068A448D38}" destId="{1E8BA50A-CF7B-484A-82C4-B3450AD5C11A}" srcOrd="0" destOrd="0" presId="urn:microsoft.com/office/officeart/2008/layout/VerticalCurvedList"/>
    <dgm:cxn modelId="{1D7BEC6C-9D78-4FD2-9403-410C6F09AEBA}" srcId="{1AEDDB20-7ABF-4381-B7C2-466570757458}" destId="{3293E717-740F-42C8-869E-50D6685E3521}" srcOrd="3" destOrd="0" parTransId="{AC404729-6BFD-47B4-93FC-0E76E88D7FC4}" sibTransId="{83B9EF69-C794-4E89-8AF1-A2E2B53C39FD}"/>
    <dgm:cxn modelId="{CABBA9DD-44F6-4693-AFAF-D750122368E4}" type="presOf" srcId="{27ED9512-911C-4270-9191-BF82C9A73591}" destId="{8E7F3D49-11D7-4412-86AA-AE3BA0A36B07}" srcOrd="0" destOrd="0" presId="urn:microsoft.com/office/officeart/2008/layout/VerticalCurvedList"/>
    <dgm:cxn modelId="{536E35CA-DDDA-4860-A0D6-106560679D73}" srcId="{1AEDDB20-7ABF-4381-B7C2-466570757458}" destId="{924895DC-C92F-4A45-A644-518D7D8882AE}" srcOrd="1" destOrd="0" parTransId="{F3E6B0D1-76E8-4839-B3F6-81608F3407FB}" sibTransId="{844E54F6-399A-4161-8D59-F9BADD4D839A}"/>
    <dgm:cxn modelId="{6342EFD5-AC76-4192-BE25-EBE0EDD9B99B}" type="presOf" srcId="{924895DC-C92F-4A45-A644-518D7D8882AE}" destId="{F0728172-3122-42D8-B65C-996F1C777E1D}" srcOrd="0" destOrd="0" presId="urn:microsoft.com/office/officeart/2008/layout/VerticalCurvedList"/>
    <dgm:cxn modelId="{4B2EFC79-85CE-435A-A802-166D8DDBD492}" srcId="{1AEDDB20-7ABF-4381-B7C2-466570757458}" destId="{21778E51-8666-4642-BFF6-C307E8FCE463}" srcOrd="0" destOrd="0" parTransId="{0E835368-844C-44B3-8F81-725639D57DA0}" sibTransId="{51BA1B94-72E9-447D-AC19-30E82EFCD1D2}"/>
    <dgm:cxn modelId="{5638CC61-C155-4AC4-8DE4-1FF3695E49B6}" type="presOf" srcId="{51BA1B94-72E9-447D-AC19-30E82EFCD1D2}" destId="{170CFB38-5986-4481-B7BF-EF9AD4C71B5C}" srcOrd="0" destOrd="0" presId="urn:microsoft.com/office/officeart/2008/layout/VerticalCurvedList"/>
    <dgm:cxn modelId="{FFFA52DB-107B-48AF-9C7D-EBBE978F7815}" type="presOf" srcId="{21778E51-8666-4642-BFF6-C307E8FCE463}" destId="{674B54F9-7259-4F9E-8F09-9355FB58D86D}" srcOrd="0" destOrd="0" presId="urn:microsoft.com/office/officeart/2008/layout/VerticalCurvedList"/>
    <dgm:cxn modelId="{B16D6AE5-98BA-47E5-8042-1669AD09CC95}" srcId="{1AEDDB20-7ABF-4381-B7C2-466570757458}" destId="{B2E0CBEB-E392-4C3B-ADBD-36068A448D38}" srcOrd="4" destOrd="0" parTransId="{440CE53C-EC70-4FC0-832E-19D7D89C104B}" sibTransId="{33886140-E1B5-412F-A7D1-8D337BD901C2}"/>
    <dgm:cxn modelId="{50EE7D29-82D1-45EB-A395-1D685B174FAA}" type="presOf" srcId="{0E835672-FFB6-4A48-A4A5-ACBACC79C3D6}" destId="{62177DFD-5967-4400-B643-533152F500B0}" srcOrd="0" destOrd="0" presId="urn:microsoft.com/office/officeart/2008/layout/VerticalCurvedList"/>
    <dgm:cxn modelId="{62B1BD38-0394-4D44-BD70-32F20082CBA0}" type="presOf" srcId="{3293E717-740F-42C8-869E-50D6685E3521}" destId="{58C3F389-078E-4056-AFDD-E2F7859F8EB6}" srcOrd="0" destOrd="0" presId="urn:microsoft.com/office/officeart/2008/layout/VerticalCurvedList"/>
    <dgm:cxn modelId="{FD80DD85-81DA-4A26-B1BC-A19D248CED4C}" srcId="{1AEDDB20-7ABF-4381-B7C2-466570757458}" destId="{0E835672-FFB6-4A48-A4A5-ACBACC79C3D6}" srcOrd="5" destOrd="0" parTransId="{F6F0861E-D487-4C83-818D-733B909B0F77}" sibTransId="{EA35B841-508A-483E-A28C-7839FA0F816F}"/>
    <dgm:cxn modelId="{3B54C47B-8322-4E57-AF83-2AC52251F1A6}" type="presParOf" srcId="{7901963F-8C7B-450F-98EE-A5874A86B67E}" destId="{8BCEF648-1511-498B-A4D4-9057F0FE5B41}" srcOrd="0" destOrd="0" presId="urn:microsoft.com/office/officeart/2008/layout/VerticalCurvedList"/>
    <dgm:cxn modelId="{1A2F75D8-A1D7-4C60-9154-B7257EF6659F}" type="presParOf" srcId="{8BCEF648-1511-498B-A4D4-9057F0FE5B41}" destId="{60B1F05F-82F6-471E-8AD7-508BFF31849A}" srcOrd="0" destOrd="0" presId="urn:microsoft.com/office/officeart/2008/layout/VerticalCurvedList"/>
    <dgm:cxn modelId="{6D70EB65-5E47-4874-8CA7-500BE795C2BE}" type="presParOf" srcId="{60B1F05F-82F6-471E-8AD7-508BFF31849A}" destId="{CE093F94-F339-41B5-BFAB-F8E5413881FB}" srcOrd="0" destOrd="0" presId="urn:microsoft.com/office/officeart/2008/layout/VerticalCurvedList"/>
    <dgm:cxn modelId="{76B034AE-6AD6-4642-8FCC-B602ED5CE6EA}" type="presParOf" srcId="{60B1F05F-82F6-471E-8AD7-508BFF31849A}" destId="{170CFB38-5986-4481-B7BF-EF9AD4C71B5C}" srcOrd="1" destOrd="0" presId="urn:microsoft.com/office/officeart/2008/layout/VerticalCurvedList"/>
    <dgm:cxn modelId="{9F9D5DC5-4C2D-4431-B03D-315A5875471B}" type="presParOf" srcId="{60B1F05F-82F6-471E-8AD7-508BFF31849A}" destId="{F8261B1D-E3B3-4D56-9A83-93EE42A97C85}" srcOrd="2" destOrd="0" presId="urn:microsoft.com/office/officeart/2008/layout/VerticalCurvedList"/>
    <dgm:cxn modelId="{3E990E25-029E-4EA0-B845-B563F9857573}" type="presParOf" srcId="{60B1F05F-82F6-471E-8AD7-508BFF31849A}" destId="{F788E2F8-C6AE-42F4-A091-3CA82ECD133C}" srcOrd="3" destOrd="0" presId="urn:microsoft.com/office/officeart/2008/layout/VerticalCurvedList"/>
    <dgm:cxn modelId="{AB44F204-26CF-4783-9C47-5B7BFA558470}" type="presParOf" srcId="{8BCEF648-1511-498B-A4D4-9057F0FE5B41}" destId="{674B54F9-7259-4F9E-8F09-9355FB58D86D}" srcOrd="1" destOrd="0" presId="urn:microsoft.com/office/officeart/2008/layout/VerticalCurvedList"/>
    <dgm:cxn modelId="{6673CAB0-325F-4457-860E-63EBB9FA1BDC}" type="presParOf" srcId="{8BCEF648-1511-498B-A4D4-9057F0FE5B41}" destId="{AF572296-5CE5-487D-AE54-C25B8A7D7EDD}" srcOrd="2" destOrd="0" presId="urn:microsoft.com/office/officeart/2008/layout/VerticalCurvedList"/>
    <dgm:cxn modelId="{7D643847-8779-4EAE-9AAE-287AD04B3698}" type="presParOf" srcId="{AF572296-5CE5-487D-AE54-C25B8A7D7EDD}" destId="{13FF0BD1-FC99-4598-8264-128C57BD8C8C}" srcOrd="0" destOrd="0" presId="urn:microsoft.com/office/officeart/2008/layout/VerticalCurvedList"/>
    <dgm:cxn modelId="{B1F3A6E5-5C67-4FA2-8E80-681A6B68FA2C}" type="presParOf" srcId="{8BCEF648-1511-498B-A4D4-9057F0FE5B41}" destId="{F0728172-3122-42D8-B65C-996F1C777E1D}" srcOrd="3" destOrd="0" presId="urn:microsoft.com/office/officeart/2008/layout/VerticalCurvedList"/>
    <dgm:cxn modelId="{8FC12D95-9BB3-4985-A693-B6C3EAE17DA9}" type="presParOf" srcId="{8BCEF648-1511-498B-A4D4-9057F0FE5B41}" destId="{C9870E68-5801-42F6-ACEB-BEA5C38A674B}" srcOrd="4" destOrd="0" presId="urn:microsoft.com/office/officeart/2008/layout/VerticalCurvedList"/>
    <dgm:cxn modelId="{AAF2159D-95C5-4D9A-873A-2A6FC0D2BE42}" type="presParOf" srcId="{C9870E68-5801-42F6-ACEB-BEA5C38A674B}" destId="{1C090375-4F54-40AE-BD9F-930D8EF5596F}" srcOrd="0" destOrd="0" presId="urn:microsoft.com/office/officeart/2008/layout/VerticalCurvedList"/>
    <dgm:cxn modelId="{24477AB6-F63A-4736-8E18-DC267C10FAF6}" type="presParOf" srcId="{8BCEF648-1511-498B-A4D4-9057F0FE5B41}" destId="{4A6F94B6-BD82-4D05-B052-80E86B826078}" srcOrd="5" destOrd="0" presId="urn:microsoft.com/office/officeart/2008/layout/VerticalCurvedList"/>
    <dgm:cxn modelId="{C5CBD73C-DE00-43DA-AA7D-A9486456C741}" type="presParOf" srcId="{8BCEF648-1511-498B-A4D4-9057F0FE5B41}" destId="{4B645F58-FC75-490D-8B92-177C62CD63C9}" srcOrd="6" destOrd="0" presId="urn:microsoft.com/office/officeart/2008/layout/VerticalCurvedList"/>
    <dgm:cxn modelId="{855C7081-A319-4FF9-B5D1-6772E7F1A2CD}" type="presParOf" srcId="{4B645F58-FC75-490D-8B92-177C62CD63C9}" destId="{46BB3286-0321-4455-96BD-E2BCDFD2258E}" srcOrd="0" destOrd="0" presId="urn:microsoft.com/office/officeart/2008/layout/VerticalCurvedList"/>
    <dgm:cxn modelId="{C8925491-36EE-467F-A69B-AA4F451B1095}" type="presParOf" srcId="{8BCEF648-1511-498B-A4D4-9057F0FE5B41}" destId="{58C3F389-078E-4056-AFDD-E2F7859F8EB6}" srcOrd="7" destOrd="0" presId="urn:microsoft.com/office/officeart/2008/layout/VerticalCurvedList"/>
    <dgm:cxn modelId="{92F5A7BB-F106-484C-B0A2-0EF6F2243A5A}" type="presParOf" srcId="{8BCEF648-1511-498B-A4D4-9057F0FE5B41}" destId="{5A5B29F9-BF3F-4FC5-891B-B177B1DB18C3}" srcOrd="8" destOrd="0" presId="urn:microsoft.com/office/officeart/2008/layout/VerticalCurvedList"/>
    <dgm:cxn modelId="{887A5EB6-6009-4994-846F-C0A317C375A4}" type="presParOf" srcId="{5A5B29F9-BF3F-4FC5-891B-B177B1DB18C3}" destId="{DC8A41DB-4122-4964-80CF-90F11BC2A1B3}" srcOrd="0" destOrd="0" presId="urn:microsoft.com/office/officeart/2008/layout/VerticalCurvedList"/>
    <dgm:cxn modelId="{420F4C24-7927-45DB-BEF8-9CE07F74B07D}" type="presParOf" srcId="{8BCEF648-1511-498B-A4D4-9057F0FE5B41}" destId="{1E8BA50A-CF7B-484A-82C4-B3450AD5C11A}" srcOrd="9" destOrd="0" presId="urn:microsoft.com/office/officeart/2008/layout/VerticalCurvedList"/>
    <dgm:cxn modelId="{137FD814-4F4D-4423-B0E5-9062AD8DBE2C}" type="presParOf" srcId="{8BCEF648-1511-498B-A4D4-9057F0FE5B41}" destId="{6BD98412-27A5-4504-8336-8BB961C83B29}" srcOrd="10" destOrd="0" presId="urn:microsoft.com/office/officeart/2008/layout/VerticalCurvedList"/>
    <dgm:cxn modelId="{2FA1B5E4-3C29-4B03-95B4-E552FBAD3467}" type="presParOf" srcId="{6BD98412-27A5-4504-8336-8BB961C83B29}" destId="{AE1C1197-BB9C-43CA-B674-9FE2085C0B28}" srcOrd="0" destOrd="0" presId="urn:microsoft.com/office/officeart/2008/layout/VerticalCurvedList"/>
    <dgm:cxn modelId="{BF9D2C67-1AA7-40EE-8292-795840874A40}" type="presParOf" srcId="{8BCEF648-1511-498B-A4D4-9057F0FE5B41}" destId="{62177DFD-5967-4400-B643-533152F500B0}" srcOrd="11" destOrd="0" presId="urn:microsoft.com/office/officeart/2008/layout/VerticalCurvedList"/>
    <dgm:cxn modelId="{FD2A645F-8FC8-4792-8BB1-8837BD8CACB4}" type="presParOf" srcId="{8BCEF648-1511-498B-A4D4-9057F0FE5B41}" destId="{0A004D31-EDBE-452D-9208-DBFB1494ADE7}" srcOrd="12" destOrd="0" presId="urn:microsoft.com/office/officeart/2008/layout/VerticalCurvedList"/>
    <dgm:cxn modelId="{48A5BD0F-8E2C-4247-BA99-3AC4F5B464AA}" type="presParOf" srcId="{0A004D31-EDBE-452D-9208-DBFB1494ADE7}" destId="{6B1E7270-18AF-460B-97A4-9FEC5D7860E6}" srcOrd="0" destOrd="0" presId="urn:microsoft.com/office/officeart/2008/layout/VerticalCurvedList"/>
    <dgm:cxn modelId="{6D54D392-09CB-481D-87D0-B796386E5B26}" type="presParOf" srcId="{8BCEF648-1511-498B-A4D4-9057F0FE5B41}" destId="{8E7F3D49-11D7-4412-86AA-AE3BA0A36B07}" srcOrd="13" destOrd="0" presId="urn:microsoft.com/office/officeart/2008/layout/VerticalCurvedList"/>
    <dgm:cxn modelId="{37917CCB-AAB7-4EE5-984F-D96DFE87C66D}" type="presParOf" srcId="{8BCEF648-1511-498B-A4D4-9057F0FE5B41}" destId="{D8961350-C519-4B0E-B6E1-7922E1B2C65A}" srcOrd="14" destOrd="0" presId="urn:microsoft.com/office/officeart/2008/layout/VerticalCurvedList"/>
    <dgm:cxn modelId="{1FE584BC-81F8-4564-B7FA-78BA3E719F0C}" type="presParOf" srcId="{D8961350-C519-4B0E-B6E1-7922E1B2C65A}" destId="{896A950E-0C63-4732-8C34-AA13731E0D5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9AB22-B684-4BB9-9361-BC20771D4AAD}">
      <dsp:nvSpPr>
        <dsp:cNvPr id="0" name=""/>
        <dsp:cNvSpPr/>
      </dsp:nvSpPr>
      <dsp:spPr>
        <a:xfrm>
          <a:off x="0" y="1262601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DB9B8-6CCE-4393-B6CD-6E7169EAE2FD}">
      <dsp:nvSpPr>
        <dsp:cNvPr id="0" name=""/>
        <dsp:cNvSpPr/>
      </dsp:nvSpPr>
      <dsp:spPr>
        <a:xfrm>
          <a:off x="363917" y="172614"/>
          <a:ext cx="7840155" cy="139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Консультирование и просвещение по психолого-педагогическим проблемам</a:t>
          </a:r>
          <a:endParaRPr lang="ru-RU" sz="2800" kern="1200" dirty="0"/>
        </a:p>
      </dsp:txBody>
      <dsp:txXfrm>
        <a:off x="432209" y="240906"/>
        <a:ext cx="7703571" cy="1262380"/>
      </dsp:txXfrm>
    </dsp:sp>
    <dsp:sp modelId="{4E095F77-4CA8-4CFD-B3C4-D0720C00E340}">
      <dsp:nvSpPr>
        <dsp:cNvPr id="0" name=""/>
        <dsp:cNvSpPr/>
      </dsp:nvSpPr>
      <dsp:spPr>
        <a:xfrm>
          <a:off x="0" y="2883641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C5CA0-DB99-4616-97C1-63B2BB0D1458}">
      <dsp:nvSpPr>
        <dsp:cNvPr id="0" name=""/>
        <dsp:cNvSpPr/>
      </dsp:nvSpPr>
      <dsp:spPr>
        <a:xfrm>
          <a:off x="354092" y="1828799"/>
          <a:ext cx="7831953" cy="138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Участие родителей в учебно-воспитательном процессе (родительские собрания, совместные творческие дела)</a:t>
          </a:r>
          <a:endParaRPr lang="ru-RU" sz="2800" kern="1200" dirty="0"/>
        </a:p>
      </dsp:txBody>
      <dsp:txXfrm>
        <a:off x="421626" y="1896333"/>
        <a:ext cx="7696885" cy="1248372"/>
      </dsp:txXfrm>
    </dsp:sp>
    <dsp:sp modelId="{AE1372A9-DB1D-42A3-A9F2-88012F88AA51}">
      <dsp:nvSpPr>
        <dsp:cNvPr id="0" name=""/>
        <dsp:cNvSpPr/>
      </dsp:nvSpPr>
      <dsp:spPr>
        <a:xfrm>
          <a:off x="0" y="446210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0F43C-6FFA-4CDE-B8F0-3D1F65C0BCA8}">
      <dsp:nvSpPr>
        <dsp:cNvPr id="0" name=""/>
        <dsp:cNvSpPr/>
      </dsp:nvSpPr>
      <dsp:spPr>
        <a:xfrm>
          <a:off x="402959" y="3405754"/>
          <a:ext cx="7826640" cy="1340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Участие родителей в управлении школой (Совет школы, Родительский комитет, Совет Отцов)</a:t>
          </a:r>
          <a:endParaRPr lang="ru-RU" sz="2800" kern="1200" dirty="0"/>
        </a:p>
      </dsp:txBody>
      <dsp:txXfrm>
        <a:off x="468415" y="3471210"/>
        <a:ext cx="7695728" cy="1209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337F6-E2DF-47D1-AAE2-F3EACE56A163}">
      <dsp:nvSpPr>
        <dsp:cNvPr id="0" name=""/>
        <dsp:cNvSpPr/>
      </dsp:nvSpPr>
      <dsp:spPr>
        <a:xfrm rot="5400000">
          <a:off x="-318116" y="335902"/>
          <a:ext cx="1492899" cy="856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2" y="446118"/>
        <a:ext cx="856665" cy="636234"/>
      </dsp:txXfrm>
    </dsp:sp>
    <dsp:sp modelId="{D7DE7481-672A-4E87-9188-6B14CEE1D759}">
      <dsp:nvSpPr>
        <dsp:cNvPr id="0" name=""/>
        <dsp:cNvSpPr/>
      </dsp:nvSpPr>
      <dsp:spPr>
        <a:xfrm rot="5400000">
          <a:off x="4004063" y="-3129799"/>
          <a:ext cx="1078139" cy="73597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Изучение родительского мнения, потребностей, запросов в отношении качества образовательных услуг, воспитательного взаимодействия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63265" y="63629"/>
        <a:ext cx="7307106" cy="972879"/>
      </dsp:txXfrm>
    </dsp:sp>
    <dsp:sp modelId="{902B3E3E-710E-49A2-97C3-5F09AB52FB45}">
      <dsp:nvSpPr>
        <dsp:cNvPr id="0" name=""/>
        <dsp:cNvSpPr/>
      </dsp:nvSpPr>
      <dsp:spPr>
        <a:xfrm rot="5400000">
          <a:off x="-183571" y="1565039"/>
          <a:ext cx="1223808" cy="856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-5400000">
        <a:off x="1" y="1809801"/>
        <a:ext cx="856665" cy="367143"/>
      </dsp:txXfrm>
    </dsp:sp>
    <dsp:sp modelId="{9EF98F57-4610-41DA-A063-0FF0905B39A9}">
      <dsp:nvSpPr>
        <dsp:cNvPr id="0" name=""/>
        <dsp:cNvSpPr/>
      </dsp:nvSpPr>
      <dsp:spPr>
        <a:xfrm rot="5400000">
          <a:off x="4111700" y="-1892329"/>
          <a:ext cx="795475" cy="72872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Психолого-педагогическое просвещение родителей (законных представителей)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65808" y="1392395"/>
        <a:ext cx="7248428" cy="717811"/>
      </dsp:txXfrm>
    </dsp:sp>
    <dsp:sp modelId="{C4A034C8-C829-4D62-95BD-293BD8521194}">
      <dsp:nvSpPr>
        <dsp:cNvPr id="0" name=""/>
        <dsp:cNvSpPr/>
      </dsp:nvSpPr>
      <dsp:spPr>
        <a:xfrm rot="5400000">
          <a:off x="-183571" y="2659631"/>
          <a:ext cx="1223808" cy="856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-5400000">
        <a:off x="1" y="2904393"/>
        <a:ext cx="856665" cy="367143"/>
      </dsp:txXfrm>
    </dsp:sp>
    <dsp:sp modelId="{7DC47900-AE51-40A1-A2D9-72F22F0AAC06}">
      <dsp:nvSpPr>
        <dsp:cNvPr id="0" name=""/>
        <dsp:cNvSpPr/>
      </dsp:nvSpPr>
      <dsp:spPr>
        <a:xfrm rot="5400000">
          <a:off x="4145395" y="-840454"/>
          <a:ext cx="795475" cy="7372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Повышение правовой культуры родителей (законных представителей)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56666" y="2487107"/>
        <a:ext cx="7334102" cy="717811"/>
      </dsp:txXfrm>
    </dsp:sp>
    <dsp:sp modelId="{3CD12A9B-D95F-4E55-BB8F-B8DF558A9DDB}">
      <dsp:nvSpPr>
        <dsp:cNvPr id="0" name=""/>
        <dsp:cNvSpPr/>
      </dsp:nvSpPr>
      <dsp:spPr>
        <a:xfrm rot="5400000">
          <a:off x="-194366" y="3733103"/>
          <a:ext cx="1266078" cy="856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10341" y="3956730"/>
        <a:ext cx="856665" cy="409413"/>
      </dsp:txXfrm>
    </dsp:sp>
    <dsp:sp modelId="{A31CA3BE-2CF8-44D4-A809-5560E77538C6}">
      <dsp:nvSpPr>
        <dsp:cNvPr id="0" name=""/>
        <dsp:cNvSpPr/>
      </dsp:nvSpPr>
      <dsp:spPr>
        <a:xfrm rot="5400000">
          <a:off x="3904756" y="484116"/>
          <a:ext cx="1289139" cy="72766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Организация культурно-досуговой,  спортивно-оздоровительной, учебно-исследовательской, проектной деятельности обучающихся</a:t>
          </a:r>
          <a:endParaRPr lang="ru-RU" sz="2400" b="1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-5400000">
        <a:off x="911005" y="3540799"/>
        <a:ext cx="7213712" cy="11632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60E17-3484-4094-88B9-80A2AE3AB338}">
      <dsp:nvSpPr>
        <dsp:cNvPr id="0" name=""/>
        <dsp:cNvSpPr/>
      </dsp:nvSpPr>
      <dsp:spPr>
        <a:xfrm>
          <a:off x="0" y="41659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Материальное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благополучие</a:t>
          </a:r>
          <a:endParaRPr lang="ru-RU" sz="2300" kern="1200" dirty="0"/>
        </a:p>
      </dsp:txBody>
      <dsp:txXfrm>
        <a:off x="0" y="416594"/>
        <a:ext cx="2571749" cy="1543050"/>
      </dsp:txXfrm>
    </dsp:sp>
    <dsp:sp modelId="{97A64A5B-8101-4C46-82B8-5085EC6FF43A}">
      <dsp:nvSpPr>
        <dsp:cNvPr id="0" name=""/>
        <dsp:cNvSpPr/>
      </dsp:nvSpPr>
      <dsp:spPr>
        <a:xfrm>
          <a:off x="2828925" y="41659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Здоровье и защищенность</a:t>
          </a:r>
          <a:endParaRPr lang="ru-RU" sz="2300" kern="1200" dirty="0"/>
        </a:p>
      </dsp:txBody>
      <dsp:txXfrm>
        <a:off x="2828925" y="416594"/>
        <a:ext cx="2571749" cy="1543050"/>
      </dsp:txXfrm>
    </dsp:sp>
    <dsp:sp modelId="{C75437D8-2295-490F-852E-BD4571B25401}">
      <dsp:nvSpPr>
        <dsp:cNvPr id="0" name=""/>
        <dsp:cNvSpPr/>
      </dsp:nvSpPr>
      <dsp:spPr>
        <a:xfrm>
          <a:off x="5657849" y="41659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Взаимоотношение в семье </a:t>
          </a:r>
          <a:endParaRPr lang="ru-RU" sz="2300" kern="1200" dirty="0"/>
        </a:p>
      </dsp:txBody>
      <dsp:txXfrm>
        <a:off x="5657849" y="416594"/>
        <a:ext cx="2571749" cy="1543050"/>
      </dsp:txXfrm>
    </dsp:sp>
    <dsp:sp modelId="{578DDFBB-B18B-405C-98D2-29A5295EB124}">
      <dsp:nvSpPr>
        <dsp:cNvPr id="0" name=""/>
        <dsp:cNvSpPr/>
      </dsp:nvSpPr>
      <dsp:spPr>
        <a:xfrm>
          <a:off x="0" y="215810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Поведение и риски</a:t>
          </a:r>
          <a:endParaRPr lang="ru-RU" sz="2300" kern="1200" dirty="0"/>
        </a:p>
      </dsp:txBody>
      <dsp:txXfrm>
        <a:off x="0" y="2158106"/>
        <a:ext cx="2571749" cy="1543050"/>
      </dsp:txXfrm>
    </dsp:sp>
    <dsp:sp modelId="{2DC187C0-A4E8-48F4-99D3-89446D7D094B}">
      <dsp:nvSpPr>
        <dsp:cNvPr id="0" name=""/>
        <dsp:cNvSpPr/>
      </dsp:nvSpPr>
      <dsp:spPr>
        <a:xfrm>
          <a:off x="2890672" y="215810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Образование</a:t>
          </a:r>
          <a:endParaRPr lang="ru-RU" sz="2300" kern="1200" dirty="0"/>
        </a:p>
      </dsp:txBody>
      <dsp:txXfrm>
        <a:off x="2890672" y="2158106"/>
        <a:ext cx="2571749" cy="1543050"/>
      </dsp:txXfrm>
    </dsp:sp>
    <dsp:sp modelId="{4E992BEE-C651-40BC-B17F-8BA46F835170}">
      <dsp:nvSpPr>
        <dsp:cNvPr id="0" name=""/>
        <dsp:cNvSpPr/>
      </dsp:nvSpPr>
      <dsp:spPr>
        <a:xfrm>
          <a:off x="5626963" y="215810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Субъективное восприятие благополучия детьми</a:t>
          </a:r>
          <a:endParaRPr lang="ru-RU" sz="2300" kern="1200" dirty="0"/>
        </a:p>
      </dsp:txBody>
      <dsp:txXfrm>
        <a:off x="5626963" y="2158106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FA874-3D87-4A01-9954-83BE47EAD4F1}">
      <dsp:nvSpPr>
        <dsp:cNvPr id="0" name=""/>
        <dsp:cNvSpPr/>
      </dsp:nvSpPr>
      <dsp:spPr>
        <a:xfrm>
          <a:off x="515495" y="0"/>
          <a:ext cx="3198614" cy="159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Финансовое благополучие</a:t>
          </a:r>
          <a:endParaRPr lang="ru-RU" sz="2500" kern="1200" dirty="0"/>
        </a:p>
      </dsp:txBody>
      <dsp:txXfrm>
        <a:off x="562337" y="46842"/>
        <a:ext cx="3104930" cy="1505623"/>
      </dsp:txXfrm>
    </dsp:sp>
    <dsp:sp modelId="{1FEB1C10-5B0E-40D5-9E1C-F4F474D9B03D}">
      <dsp:nvSpPr>
        <dsp:cNvPr id="0" name=""/>
        <dsp:cNvSpPr/>
      </dsp:nvSpPr>
      <dsp:spPr>
        <a:xfrm>
          <a:off x="835356" y="1599307"/>
          <a:ext cx="130087" cy="1124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652"/>
              </a:lnTo>
              <a:lnTo>
                <a:pt x="130087" y="1124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52F06-D406-4239-AB0D-C7F5E4F8DEE9}">
      <dsp:nvSpPr>
        <dsp:cNvPr id="0" name=""/>
        <dsp:cNvSpPr/>
      </dsp:nvSpPr>
      <dsp:spPr>
        <a:xfrm>
          <a:off x="965444" y="1924306"/>
          <a:ext cx="2558891" cy="1599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1">
                  <a:lumMod val="75000"/>
                </a:schemeClr>
              </a:solidFill>
            </a:rPr>
            <a:t>Можно увидеть , когда благополучие нарушено</a:t>
          </a:r>
          <a:endParaRPr lang="ru-RU" sz="25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012286" y="1971148"/>
        <a:ext cx="2465207" cy="1505623"/>
      </dsp:txXfrm>
    </dsp:sp>
    <dsp:sp modelId="{5EB43BF9-A696-4A92-9F2E-A727C7E45CFA}">
      <dsp:nvSpPr>
        <dsp:cNvPr id="0" name=""/>
        <dsp:cNvSpPr/>
      </dsp:nvSpPr>
      <dsp:spPr>
        <a:xfrm>
          <a:off x="4609657" y="0"/>
          <a:ext cx="3198614" cy="159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Состояние взаимоотношений, эмоциональное благополучие</a:t>
          </a:r>
          <a:endParaRPr lang="ru-RU" sz="2500" kern="1200" dirty="0"/>
        </a:p>
      </dsp:txBody>
      <dsp:txXfrm>
        <a:off x="4656499" y="46842"/>
        <a:ext cx="3104930" cy="1505623"/>
      </dsp:txXfrm>
    </dsp:sp>
    <dsp:sp modelId="{CE10730D-E421-4CFD-B779-0C3714B7FB13}">
      <dsp:nvSpPr>
        <dsp:cNvPr id="0" name=""/>
        <dsp:cNvSpPr/>
      </dsp:nvSpPr>
      <dsp:spPr>
        <a:xfrm>
          <a:off x="4883798" y="1599307"/>
          <a:ext cx="91440" cy="11876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7649"/>
              </a:lnTo>
              <a:lnTo>
                <a:pt x="112820" y="1187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72B95-6EC3-4F85-AED2-8FEEE89B69DB}">
      <dsp:nvSpPr>
        <dsp:cNvPr id="0" name=""/>
        <dsp:cNvSpPr/>
      </dsp:nvSpPr>
      <dsp:spPr>
        <a:xfrm>
          <a:off x="4996619" y="1987302"/>
          <a:ext cx="2558891" cy="1599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1">
                  <a:lumMod val="75000"/>
                </a:schemeClr>
              </a:solidFill>
            </a:rPr>
            <a:t>Сложно получить оценку благополучия, если нарушено</a:t>
          </a:r>
          <a:endParaRPr lang="ru-RU" sz="25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043461" y="2034144"/>
        <a:ext cx="2465207" cy="15056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FB38-5986-4481-B7BF-EF9AD4C71B5C}">
      <dsp:nvSpPr>
        <dsp:cNvPr id="0" name=""/>
        <dsp:cNvSpPr/>
      </dsp:nvSpPr>
      <dsp:spPr>
        <a:xfrm>
          <a:off x="-6383324" y="-977112"/>
          <a:ext cx="7603715" cy="7603715"/>
        </a:xfrm>
        <a:prstGeom prst="blockArc">
          <a:avLst>
            <a:gd name="adj1" fmla="val 18900000"/>
            <a:gd name="adj2" fmla="val 2700000"/>
            <a:gd name="adj3" fmla="val 28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B54F9-7259-4F9E-8F09-9355FB58D86D}">
      <dsp:nvSpPr>
        <dsp:cNvPr id="0" name=""/>
        <dsp:cNvSpPr/>
      </dsp:nvSpPr>
      <dsp:spPr>
        <a:xfrm>
          <a:off x="396311" y="256825"/>
          <a:ext cx="7757867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Университет педагогических компетенций</a:t>
          </a:r>
          <a:endParaRPr lang="ru-RU" sz="2600" kern="1200" dirty="0"/>
        </a:p>
      </dsp:txBody>
      <dsp:txXfrm>
        <a:off x="396311" y="256825"/>
        <a:ext cx="7757867" cy="513425"/>
      </dsp:txXfrm>
    </dsp:sp>
    <dsp:sp modelId="{13FF0BD1-FC99-4598-8264-128C57BD8C8C}">
      <dsp:nvSpPr>
        <dsp:cNvPr id="0" name=""/>
        <dsp:cNvSpPr/>
      </dsp:nvSpPr>
      <dsp:spPr>
        <a:xfrm>
          <a:off x="75420" y="192647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28172-3122-42D8-B65C-996F1C777E1D}">
      <dsp:nvSpPr>
        <dsp:cNvPr id="0" name=""/>
        <dsp:cNvSpPr/>
      </dsp:nvSpPr>
      <dsp:spPr>
        <a:xfrm>
          <a:off x="861264" y="1027416"/>
          <a:ext cx="7292914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Конференция</a:t>
          </a:r>
          <a:endParaRPr lang="ru-RU" sz="2600" kern="1200" dirty="0"/>
        </a:p>
      </dsp:txBody>
      <dsp:txXfrm>
        <a:off x="861264" y="1027416"/>
        <a:ext cx="7292914" cy="513425"/>
      </dsp:txXfrm>
    </dsp:sp>
    <dsp:sp modelId="{1C090375-4F54-40AE-BD9F-930D8EF5596F}">
      <dsp:nvSpPr>
        <dsp:cNvPr id="0" name=""/>
        <dsp:cNvSpPr/>
      </dsp:nvSpPr>
      <dsp:spPr>
        <a:xfrm>
          <a:off x="540373" y="963238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F94B6-BD82-4D05-B052-80E86B826078}">
      <dsp:nvSpPr>
        <dsp:cNvPr id="0" name=""/>
        <dsp:cNvSpPr/>
      </dsp:nvSpPr>
      <dsp:spPr>
        <a:xfrm>
          <a:off x="1116056" y="1797442"/>
          <a:ext cx="7038122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Практикум</a:t>
          </a:r>
          <a:endParaRPr lang="ru-RU" sz="2600" kern="1200" dirty="0"/>
        </a:p>
      </dsp:txBody>
      <dsp:txXfrm>
        <a:off x="1116056" y="1797442"/>
        <a:ext cx="7038122" cy="513425"/>
      </dsp:txXfrm>
    </dsp:sp>
    <dsp:sp modelId="{46BB3286-0321-4455-96BD-E2BCDFD2258E}">
      <dsp:nvSpPr>
        <dsp:cNvPr id="0" name=""/>
        <dsp:cNvSpPr/>
      </dsp:nvSpPr>
      <dsp:spPr>
        <a:xfrm>
          <a:off x="795165" y="1733263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3F389-078E-4056-AFDD-E2F7859F8EB6}">
      <dsp:nvSpPr>
        <dsp:cNvPr id="0" name=""/>
        <dsp:cNvSpPr/>
      </dsp:nvSpPr>
      <dsp:spPr>
        <a:xfrm>
          <a:off x="1197409" y="2568032"/>
          <a:ext cx="6956769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Индивидуальные консультации</a:t>
          </a:r>
          <a:endParaRPr lang="ru-RU" sz="2600" kern="1200" dirty="0"/>
        </a:p>
      </dsp:txBody>
      <dsp:txXfrm>
        <a:off x="1197409" y="2568032"/>
        <a:ext cx="6956769" cy="513425"/>
      </dsp:txXfrm>
    </dsp:sp>
    <dsp:sp modelId="{DC8A41DB-4122-4964-80CF-90F11BC2A1B3}">
      <dsp:nvSpPr>
        <dsp:cNvPr id="0" name=""/>
        <dsp:cNvSpPr/>
      </dsp:nvSpPr>
      <dsp:spPr>
        <a:xfrm>
          <a:off x="876518" y="2503854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BA50A-CF7B-484A-82C4-B3450AD5C11A}">
      <dsp:nvSpPr>
        <dsp:cNvPr id="0" name=""/>
        <dsp:cNvSpPr/>
      </dsp:nvSpPr>
      <dsp:spPr>
        <a:xfrm>
          <a:off x="1116056" y="3338623"/>
          <a:ext cx="7038122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Лекция</a:t>
          </a:r>
          <a:endParaRPr lang="ru-RU" sz="2600" kern="1200" dirty="0"/>
        </a:p>
      </dsp:txBody>
      <dsp:txXfrm>
        <a:off x="1116056" y="3338623"/>
        <a:ext cx="7038122" cy="513425"/>
      </dsp:txXfrm>
    </dsp:sp>
    <dsp:sp modelId="{AE1C1197-BB9C-43CA-B674-9FE2085C0B28}">
      <dsp:nvSpPr>
        <dsp:cNvPr id="0" name=""/>
        <dsp:cNvSpPr/>
      </dsp:nvSpPr>
      <dsp:spPr>
        <a:xfrm>
          <a:off x="795165" y="3274444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77DFD-5967-4400-B643-533152F500B0}">
      <dsp:nvSpPr>
        <dsp:cNvPr id="0" name=""/>
        <dsp:cNvSpPr/>
      </dsp:nvSpPr>
      <dsp:spPr>
        <a:xfrm>
          <a:off x="861264" y="4108648"/>
          <a:ext cx="7292914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Родительское собрание</a:t>
          </a:r>
          <a:endParaRPr lang="ru-RU" sz="2600" kern="1200" dirty="0"/>
        </a:p>
      </dsp:txBody>
      <dsp:txXfrm>
        <a:off x="861264" y="4108648"/>
        <a:ext cx="7292914" cy="513425"/>
      </dsp:txXfrm>
    </dsp:sp>
    <dsp:sp modelId="{6B1E7270-18AF-460B-97A4-9FEC5D7860E6}">
      <dsp:nvSpPr>
        <dsp:cNvPr id="0" name=""/>
        <dsp:cNvSpPr/>
      </dsp:nvSpPr>
      <dsp:spPr>
        <a:xfrm>
          <a:off x="540373" y="4044470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F3D49-11D7-4412-86AA-AE3BA0A36B07}">
      <dsp:nvSpPr>
        <dsp:cNvPr id="0" name=""/>
        <dsp:cNvSpPr/>
      </dsp:nvSpPr>
      <dsp:spPr>
        <a:xfrm>
          <a:off x="396311" y="4879239"/>
          <a:ext cx="7757867" cy="51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7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Дискуссия, родительские чтения</a:t>
          </a:r>
          <a:endParaRPr lang="ru-RU" sz="2600" kern="1200" dirty="0"/>
        </a:p>
      </dsp:txBody>
      <dsp:txXfrm>
        <a:off x="396311" y="4879239"/>
        <a:ext cx="7757867" cy="513425"/>
      </dsp:txXfrm>
    </dsp:sp>
    <dsp:sp modelId="{896A950E-0C63-4732-8C34-AA13731E0D53}">
      <dsp:nvSpPr>
        <dsp:cNvPr id="0" name=""/>
        <dsp:cNvSpPr/>
      </dsp:nvSpPr>
      <dsp:spPr>
        <a:xfrm>
          <a:off x="75420" y="4815061"/>
          <a:ext cx="641782" cy="641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0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6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1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5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0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1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41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8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8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BA58-363D-4BB4-B632-74CEA94EE202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AEEA6-6D1A-4E5C-877B-17150223F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9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Поддержка семьи в современных условиях.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Алгоритм работы классного руководителя с семьей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•	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7938"/>
            <a:ext cx="91694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Алгоритм работы с семьей: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1. Изучение особенностей личности обучающегося, его жизненной истории, семьи (сбор данных, социальный паспорт, социальный статус семей, признаки неблагополучия семьи, деструктивное поведение в семье, негативно влияющее на развитие личности ребенка)</a:t>
            </a:r>
            <a:b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2. Сопоставление полученных данных и выводы о направлениях предполагаемой работы с обучающимся и их семьями (выбор направления: консультативное, социально-правовое, социально-психологическое, психолого-педагогическое).</a:t>
            </a:r>
            <a:b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3. Разработка плана действий по каждому направлению предполагаемой работы с обучающимся и семьей (привлечение необходимых ресурсов).</a:t>
            </a:r>
            <a:b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4. Реализация пунктов плана по выбранным направлениям.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5. Рефлексия (анализ полученных результатов).</a:t>
            </a:r>
            <a:endParaRPr lang="ru-R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" y="87985"/>
            <a:ext cx="91694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106782"/>
              </p:ext>
            </p:extLst>
          </p:nvPr>
        </p:nvGraphicFramePr>
        <p:xfrm>
          <a:off x="457200" y="1052736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2699792" y="333784"/>
            <a:ext cx="6123490" cy="648072"/>
            <a:chOff x="317496" y="3836885"/>
            <a:chExt cx="7851682" cy="64807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17496" y="3945461"/>
              <a:ext cx="7851682" cy="411319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317496" y="3836885"/>
              <a:ext cx="7851682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485" tIns="53340" rIns="53340" bIns="5334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ФОРМЫ ВЗАИМОДЕЙСТВИЯ  С СЕМЬЕЙ</a:t>
              </a:r>
              <a:endParaRPr lang="ru-RU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61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46" y="0"/>
            <a:ext cx="9169346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813351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solidFill>
                  <a:schemeClr val="tx2"/>
                </a:solidFill>
              </a:rPr>
              <a:t>«Время и история не раз доказывали абсолютную ценность традиционных семейных устоев. Они всегда берегли и возвышали Россию, делали её могущественнее и сильнее, составляли нравственную основу нашего многонационального народа. Мы вновь и вновь обращаемся к этим истинам и убеждаемся: как бы ни складывалась жизнь, какие бы трудности и испытания мы ни проходили, – большая, дружная семья всегда остаётся самой надёжной опорой, а доброта, отзывчивость, любовь к детям и родителям, бескорыстная забота о близких будут продолжаться и продолжаться в новых </a:t>
            </a:r>
            <a:r>
              <a:rPr lang="ru-RU" sz="2700" dirty="0" smtClean="0">
                <a:solidFill>
                  <a:schemeClr val="tx2"/>
                </a:solidFill>
              </a:rPr>
              <a:t>поколениях»</a:t>
            </a:r>
          </a:p>
          <a:p>
            <a:pPr algn="r"/>
            <a:r>
              <a:rPr lang="ru-RU" sz="2400" b="1" dirty="0" smtClean="0">
                <a:solidFill>
                  <a:schemeClr val="tx2"/>
                </a:solidFill>
              </a:rPr>
              <a:t>В.В</a:t>
            </a:r>
            <a:r>
              <a:rPr lang="ru-RU" sz="2400" b="1" dirty="0" smtClean="0">
                <a:solidFill>
                  <a:schemeClr val="tx2"/>
                </a:solidFill>
              </a:rPr>
              <a:t>. Путин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Стратегия развития образования определяет: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848872" cy="452596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2"/>
                </a:solidFill>
              </a:rPr>
              <a:t>«…Развитие, на основе признания определяющей роли семьи и соблюдения прав родителей, кооперации и сотрудничества субъектов системы воспитания </a:t>
            </a:r>
            <a:r>
              <a:rPr lang="ru-RU" sz="3600" dirty="0" smtClean="0">
                <a:solidFill>
                  <a:schemeClr val="accent2"/>
                </a:solidFill>
              </a:rPr>
              <a:t>с целью совершенствования содержания и условий воспитания </a:t>
            </a:r>
            <a:r>
              <a:rPr lang="ru-RU" sz="3600" dirty="0" smtClean="0">
                <a:solidFill>
                  <a:schemeClr val="tx2"/>
                </a:solidFill>
              </a:rPr>
              <a:t>подрастающего поколения России»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46" y="0"/>
            <a:ext cx="9169346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6264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dirty="0" smtClean="0">
                <a:solidFill>
                  <a:schemeClr val="tx2"/>
                </a:solidFill>
              </a:rPr>
              <a:t>Классный руководитель</a:t>
            </a:r>
            <a:r>
              <a:rPr lang="ru-RU" sz="3400" dirty="0" smtClean="0">
                <a:solidFill>
                  <a:schemeClr val="tx2"/>
                </a:solidFill>
              </a:rPr>
              <a:t>, осуществляя взаимодействие с родителями (законными представителями) несовершеннолетних обучающихся осуществляет: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sz="3600" dirty="0" smtClean="0">
                <a:solidFill>
                  <a:schemeClr val="tx2"/>
                </a:solidFill>
              </a:rPr>
              <a:t> повышение их педагогической компетентности, в том числе в вопросах информационной безопасности детей, методах ограничения доступности </a:t>
            </a:r>
            <a:r>
              <a:rPr lang="ru-RU" sz="3600" dirty="0" err="1" smtClean="0">
                <a:solidFill>
                  <a:schemeClr val="tx2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tx2"/>
                </a:solidFill>
              </a:rPr>
              <a:t>, содержащих информацию, причиняющую вред здоровью и развитию детей, </a:t>
            </a:r>
          </a:p>
          <a:p>
            <a:pPr algn="just"/>
            <a:r>
              <a:rPr lang="ru-RU" sz="3600" dirty="0" smtClean="0">
                <a:solidFill>
                  <a:schemeClr val="tx2"/>
                </a:solidFill>
              </a:rPr>
              <a:t>поддержку семейного воспитания и семейных ценностей, </a:t>
            </a:r>
          </a:p>
          <a:p>
            <a:pPr algn="just"/>
            <a:r>
              <a:rPr lang="ru-RU" sz="3600" dirty="0" smtClean="0">
                <a:solidFill>
                  <a:schemeClr val="tx2"/>
                </a:solidFill>
              </a:rPr>
              <a:t>содействие формированию ответственного и заинтересованного отношения семьи к воспитанию детей;</a:t>
            </a:r>
          </a:p>
          <a:p>
            <a:pPr algn="just"/>
            <a:r>
              <a:rPr lang="ru-RU" sz="3600" dirty="0" smtClean="0">
                <a:solidFill>
                  <a:schemeClr val="tx2"/>
                </a:solidFill>
              </a:rPr>
              <a:t>выявление и своевременную коррекцию деструктивных отношений, создающих угрозу физическому и психическому здоровью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0640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46" y="0"/>
            <a:ext cx="9169346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Осуществление классным руководителем воспитательной деятельности во взаимодействии с родителями (законными представителями) несовершеннолетних обучающихся: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•	привлечение родителей (законных представителей) к сотрудничеству в интересах обучающихся в целях формирования единых подходов к воспитанию и создания наиболее благоприятных условий для развития личности каждого ребенка;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•	регулярное информирование родителей (законных представителей) об особенностях осуществления образовательного процесса в течение учебного года, основных содержательных и организационных изменениях, о внеурочных мероприятиях и событиях жизни класса;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•	координацию взаимосвязей между родителями (законными представителями) несовершеннолетних обучающихся и другими участниками образовательных отношений;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•	содействие повышению педагогической компетентности родителей (законных представителей) путем организации целевых мероприятий, оказания консультативной помощи по вопросам обучения и воспитания, личностного развития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7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7938"/>
            <a:ext cx="91694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620688"/>
            <a:ext cx="8856984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Задачи организации совместной деятельности классного руководителя и родителей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509683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99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" y="0"/>
            <a:ext cx="91694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050613"/>
              </p:ext>
            </p:extLst>
          </p:nvPr>
        </p:nvGraphicFramePr>
        <p:xfrm>
          <a:off x="451834" y="141277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39552" y="69269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Направления деятельности по работе с родителями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1113"/>
            <a:ext cx="91694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336704" cy="4320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Индекс детского благополучия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828209"/>
              </p:ext>
            </p:extLst>
          </p:nvPr>
        </p:nvGraphicFramePr>
        <p:xfrm>
          <a:off x="467544" y="692696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4797152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«Неблагополучие»</a:t>
            </a:r>
            <a:r>
              <a:rPr lang="ru-RU" dirty="0" smtClean="0">
                <a:solidFill>
                  <a:schemeClr val="tx2"/>
                </a:solidFill>
              </a:rPr>
              <a:t> - комплекс условий, отражающихся в низких значениях  данных показателей.  Корректно говорить не неблагополучная семья, а неблагополучие семьи.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«Открытое неблагополучие» и «скрытое неблагополучие».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Социально опасное </a:t>
            </a:r>
            <a:r>
              <a:rPr lang="ru-RU" dirty="0" smtClean="0">
                <a:solidFill>
                  <a:srgbClr val="C00000"/>
                </a:solidFill>
              </a:rPr>
              <a:t>положение</a:t>
            </a:r>
            <a:r>
              <a:rPr lang="ru-RU" dirty="0" smtClean="0">
                <a:solidFill>
                  <a:schemeClr val="tx2"/>
                </a:solidFill>
              </a:rPr>
              <a:t>, для детей и семьи, а не семья для окружающих.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46" y="0"/>
            <a:ext cx="9169346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357026"/>
              </p:ext>
            </p:extLst>
          </p:nvPr>
        </p:nvGraphicFramePr>
        <p:xfrm>
          <a:off x="444527" y="908720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0663" y="4509120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Большое внимание в процессе мониторинга уделяется субъективной оценке благополучия.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Одна из характеристик трудной жизненной ситуации - субъективная оценка данной ситуации.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453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Поддержка семьи в современных условиях. Алгоритм работы классного руководителя с семьей</vt:lpstr>
      <vt:lpstr>Презентация PowerPoint</vt:lpstr>
      <vt:lpstr>Стратегия развития образования определяет:</vt:lpstr>
      <vt:lpstr>Презентация PowerPoint</vt:lpstr>
      <vt:lpstr>Презентация PowerPoint</vt:lpstr>
      <vt:lpstr>Задачи организации совместной деятельности классного руководителя и родителей</vt:lpstr>
      <vt:lpstr>Презентация PowerPoint</vt:lpstr>
      <vt:lpstr>Индекс детского благополучия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семьи в современных условиях. Алгоритм работы классного руководителя с семьей</dc:title>
  <dc:creator>SMART</dc:creator>
  <cp:lastModifiedBy>SMART</cp:lastModifiedBy>
  <cp:revision>21</cp:revision>
  <dcterms:created xsi:type="dcterms:W3CDTF">2020-08-10T07:02:38Z</dcterms:created>
  <dcterms:modified xsi:type="dcterms:W3CDTF">2020-08-13T07:45:33Z</dcterms:modified>
</cp:coreProperties>
</file>